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Unlock Your Voice: Mastering Communication Skills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Guide to Effective Communication for College Students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Conquering Presentation Fears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Thoroughly research your topic and practice your presentation to reduce anxiety and increase confidence on stage.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Imagine yourself delivering a successful presentation to boost your confidence and reduce pre-presentation jitters.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Practice deep breathing exercises to calm your nerves and control your heart rate before and during your presentation.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Make eye contact, smile, and use interactive elements to connect with your audience and make them part of your presentation.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Conquering Presentation Fears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Recognize that mistakes are inevitable. Focus on learning from them and maintaining your composure throughout the presentation.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Art of Active Listening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Eliminate distractions and focus solely on the speaker to fully grasp their message and demonstrate respect.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Seek further information to ensure you understand the speaker's message accurately and avoid misunderstandings.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Paraphrase the speaker's points to confirm your understanding and show that you're actively engaged in the conversation.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Try to understand the speaker's perspective and emotions to build rapport and foster a more meaningful connection.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Art of Active Listening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Offer constructive criticism and suggestions in a kind and respectful manner to encourage open communication.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Crafting Your Message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Tailor your message to resonate with your audience's interests, knowledge level, and cultural background for maximum impact.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Clearly identify the objective of your communication to ensure your message is focused and achieves its intended outcome.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Organize your ideas logically and create a clear outline to present your message in a coherent and easily digestible manner.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Use specific and descriptive words to convey your message accurately and avoid ambiguity in communication.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Crafting Your Message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Encourage your audience to take a specific action or consider a particular viewpoint to drive engagement and create lasting impact.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Navigating Difficult Conversations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Maintain a neutral tone and avoid getting defensive to create a safe space for open communication and conflict resolution.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Stick to objective information and avoid personal attacks to ensure a fair and productive discussion during difficult times.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Identify areas of agreement and shared goals to build a foundation for resolving disagreements and reaching mutual understanding.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Try to understand the other person's perspective and acknowledge their feelings to foster compassion and facilitate compromise.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Navigating Difficult Conversations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Collaborate on finding mutually beneficial solutions and focus on problem-solving to transform conflict into an opportunity.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Communication in the Digital Age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Use clear subject lines, professional greetings, and concise messages to communicate effectively and efficiently via email.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Be mindful of your online presence and communicate responsibly to maintain your reputation and avoid misunderstandings.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Make eye contact, minimize distractions, and speak clearly to engage your audience effectively during video conferences.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Familiarize yourself with various online collaboration tools to facilitate seamless teamwork and enhance productivity.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Communication in the Digital Age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Protect your personal information and practice safe online communication habits to prevent cyber threats and maintain digital safety.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Power of Connection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Decoding Verbal Communication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Language Beyond Words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Conquering Presentation Fears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Art of Active Listening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Crafting Your Message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Navigating Difficult Conversations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Communication in the Digital Age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Continuous Improvement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Continuous Improvement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Ask for constructive criticism from peers, mentors, and supervisors to identify areas for improvement and growth.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Analyze your communication successes and failures to gain insights and refine your approach for future interactions.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Participate in communication training programs to enhance your skills and stay up-to-date with the latest communication trends.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Explore communication literature and research to broaden your knowledge and deepen your understanding of effective communication.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Continuous Improvement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Apply your communication skills in various settings and interactions to reinforce your learning and build confidence over time.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Thank you for your time and attention. I hope this presentation has provided valuable insights into the world of communication skills.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 encourage you to continue exploring the art of communication and apply these skills in your personal and professional lives.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I'm happy to answer any questions you may have and engage in further discussion on communication strategies and techniques.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Feel free to reach out to me via email or social media for further assistance or to share your own communication experiences.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Remember that communication is a lifelong journey. Embrace the opportunities to learn, grow, and connect with others effectively.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Power of Connection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Clear communication leads to better understanding, improved grades, and successful presentations in your academic journey.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Employers highly value strong communicators, leading to better job opportunities and faster career growth.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Effective communication strengthens bonds with friends, family, and partners, fostering deeper connections.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Mastering communication builds self-esteem, empowering you to express yourself confidently and authentically.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Power of Connection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Inspire and motivate others through clear and persuasive communication, becoming a more effective leader.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Decoding Verbal Communication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Speak directly and avoid jargon. Get your point across efficiently, respecting your audience's time and understanding.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Pay attention, ask clarifying questions, and show genuine interest in what others are saying to build rapport.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Adjust your tone to match the situation. Use a volume that's audible but not overwhelming for your listeners.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Engage your audience with narratives and personal experiences that make your message memorable and relatable.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Decoding Verbal Communication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Craft thoughtful questions to spark discussion, gather information, and demonstrate your engagement with the topic.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Language Beyond Words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Maintain open posture, make eye contact, and use gestures to enhance your message and convey confidence.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Mirror your emotions accurately to connect with your audience and show genuine engagement in the conversation.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Respect personal boundaries. Understanding proxemics avoids discomfort and builds trust in communication.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Vary your pitch and pace to keep your audience engaged and emphasize key points in your presentation.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Language Beyond Words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Be aware of cultural differences in nonverbal cues to avoid misinterpretations and foster inclusive communication.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2025-04-25T03:11:09Z</dcterms:created>
  <dcterms:modified xsi:type="dcterms:W3CDTF">2025-04-25T03:11:09Z</dcterms:modified>
</cp:coreProperties>
</file>