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Classroom Potential: Mastering Action Research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Guide to Improving Teaching Practices Through Reflective Action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Procedures in PTK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 problem or area for improvement in the classroom.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plan of action to address the identified problem.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the planned action in the classroom.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Observe the effects of the action and collect data to evaluate its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 on the findings and revise the plan as needed for further improvement.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Reflecting on Our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We've explored the power of self-reflection to identify areas for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insights into concrete steps for classroom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Enhancing the quality of learning experiences for our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community of educators dedicated to continuous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Committing to ongoing learning and growth in our teaching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active participation in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taking the time to learn about classroom action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that you can apply the knowledge gained to improve your teaching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continued success in your journey as educators.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our collaborative efforts lead to a better future for education.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Greetings &amp; Introduction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Classroom Action Research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'Why' of PTK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Objectives of PTK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of PTK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vs. Other Research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Principles of PTK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Procedures in PTK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Reflecting on Our Journey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Greetings &amp; Introduction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Assalamualaikum warahmatullahi wabarakatuh, salam sejahtera! An invitation to all educators to explore the dynamic realm of classroom action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Cut Umu Atiah, Widya Iswara Pusdiklat, guides you through the concepts of classroom action research (CAR), unlocking its transformative power.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 on a journey covering the definition, background, objectives, benefits, distinctions, principles, and procedures of CAR.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Delving deep into understanding the fundamental aspects of CAR to empower educators in their pursuit of excellence.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educators with the knowledge and tools necessary to enhance their teaching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Classroom Action Research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is practical research conducted by teachers to improve learning processes through reflection and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involves teachers critically examining their teaching methods to identify areas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addresses challenges faced by teachers in the classroom through planned interventions.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Actions are implemented in real classroom settings, allowing for immediate assessment of their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Careful analysis is conducted to understand the effects of interventions on teaching and learning outcomes.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'Why' of PTK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is more than just a means for career advancement; it's a tool for genuine improvement of teaching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addresses issues encountered daily within the classroom, making it relevant and impactful.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Teachers reflect on their practices, identifying areas that need attention and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Improvements benefit teachers and students, fostering a more effective learning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encourages collaboration among teachers, fostering a culture of academic discussion and shared learning.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Objectives of PTK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aims to improve the quality of learning experiences for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focuses on improving the content and delivery of the curriculum.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seeks to refine the resources and materials used in the learning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focuses on enhancing the teaching and learning processes within the classroom.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strives to improve the overall learning outcomes and achievements of students.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Benefits of PTK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provides teachers with opportunities for professional development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leads to enhanced teaching practices and strategies within the classroom.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contributes to improved student learning and academic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supports overall school improvement efforts and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fosters collaboration among teachers and stakeholders in education.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vs. Other Research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is focused on solving real-world problems in the classroom.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conducted by teachers, for teachers, with a focus on their practice.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involves taking action to improve teaching and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involves ongoing reflection and adjustment of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often involves collaboration with colleagues and other stakeholders.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Principles of PTK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should address issues relevant to the teacher's practice and the needs of the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should be feasible to implement within the constraints of the classroom.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should be conducted ethically, with respect for students and their privacy.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should follow a systematic process of planning, action, observation, and reflection.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PTK should encourage collaboration and sharing of findings with colleagues.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2025-04-17T16:14:35Z</dcterms:created>
  <dcterms:modified xsi:type="dcterms:W3CDTF">2025-04-17T16:14:35Z</dcterms:modified>
</cp:coreProperties>
</file>