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Consumer Minds: Engagement &amp; Perception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Deep Dive into How Consumers Connect and Perceive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Strategic Implications: Leveraging Engagement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Tailoring messages and offers to individual consumer preferences enhances engagement and drives conversions.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Creating opportunities for consumers to interact with the brand fosters a sense of connection and loyalty.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Facilitating online and offline communities allows consumers to connect, share experiences, and advocate for the brand.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Monitoring engagement metrics and gathering feedback enables brands to adapt and refine their strategies over 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Analyzing consumer engagement data provides valuable insights for optimizing marketing efforts and improving the customer experience.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Engagement: Trends to Watch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AI-powered personalization will become increasingly sophisticated, enhancing engagement across all channels.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VR experiences will create immersive brand interactions, offering new ways to engage consumers.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Seamless integration of shopping and social media will drive engagement and facilitate direct purchases.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Brands with strong environmental and social values will attract and retain engaged consumers.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Transparency and respect for consumer data privacy will be crucial for building trust and maintaining engagement.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appreciate you taking the time to explore the world of consumer engagement and perception with us.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Remember, understanding engagement and perception is vital for building meaningful consumer connections.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continue exploring these concepts and applying them in your own endeavors.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are happy to address any further questions you may have about consumer behavior.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once again for your participation and we wish you success in your future endeavors.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Consumer Connection: Why It Matters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Decoding Engagement: What It Really Means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Dimensions of Engagement: A Multi-Faceted View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Engagement Focus: Where Consumers Direct Their ...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Why Engagement Matters: The Consumer's Perspective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Forces at Play: Factors Influencing Engagement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Engagement Antecedents: Setting the Stage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Strategic Implications: Leveraging Engagement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Engagement: Trends to Watch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Consumer Connection: Why It Matters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How do consumers truly connect with brands and products? This presentation explores the pivotal roles of engagement and perception.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Engagement and perception shape consumer decisions. We'll uncover the layers influencing these crucial factors.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 2024-2025, grasping these concepts is key for businesses aiming to build strong consumer relationships and loyalty.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Whether you're a marketer, student, or business owner, understanding engagement and perception empowers strategic decision-making.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We'll journey through definitions, types, influencing factors, and practical implications, providing a comprehensive overview.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Decoding Engagement: What It Really Means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Consumer engagement signifies the level of interest and involvement a consumer has with a product, brand, or marketing message.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It's more than just knowing a brand exists; it's about the emotional connection and willingness to interact further.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Engaged consumers actively seek information, share experiences, and advocate for their preferred brands.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 engagement fosters lasting relationships, driving repeat purchases and brand loyalty over 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Engagement involves interaction and feedback, creating opportunities for brands to learn and improve.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Dimensions of Engagement: A Multi-Faceted View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Focuses on the consumer's thoughts and beliefs about a product or brand, driven by information and knowledge.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Relates to the emotional connection a consumer feels, including feelings of love, trust, or excitement.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Reflects the consumer's actions, such as purchasing, recommending, or actively engaging with the brand online.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Acknowledges that engagement levels can vary depending on the context and individual circumstances.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dimensions often overlap and influence each other, creating a holistic engagement experience.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Engagement Focus: Where Consumers Direct Their Attention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Centered on the specific features, benefits, and performance of a product, driving purchase decisions.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Focused on the overall image, values, and personality of a brand, fostering loyalty and advocacy.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Refers to the consumer's interaction with marketing messages, influencing brand awareness and recall.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Involves engaging with the brand through events, experiences, and interactive platforms, creating memorable connections.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Engagement directed toward various channels, adapting marketing strategies and communication styles accordingly to meet consumer preferences.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Why Engagement Matters: The Consumer's Perspective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Consumers seek products and brands that align with their values, needs, and aspirations, driving engagement.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Engagement can create a sense of community and connection, especially through brand-related social platforms.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Consumers engage to gather information, compare options, and make informed purchase decisions.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Engagement can be entertaining and enjoyable, providing consumers with a positive brand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Brands that value customer input empower their consumers, resulting in loyalty and long-term profitability.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Forces at Play: Factors Influencing Engagement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Individual needs and motivations significantly impact the level of engagement with particular brands or products.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higher the perceived risk, the more consumers will seek engagement to reduce uncertainty.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positive brand reputation fosters trust and encourages greater consumer engagement.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Effective marketing campaigns can stimulate engagement by creating compelling stories and experiences.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Cultural values and norms influence consumer preferences and engagement patterns across different regions.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Engagement Antecedents: Setting the Stage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Consumer engagement may depend on individual interest that is suitable for their product and brands, creating involvement.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When consumer understand the values and norms of the product, they tend to engage on products that they prefer.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ability to recall and remember products gives a higher value, increasing the chances of engaging.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perception of the consumer impacts engagement on several things such as personal needs, brand reputations, marketing efforts etc.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Channel communication increases consumer confidence while adapting marketing strategies with styles to meet consumer preferences.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2025-04-17T08:41:33Z</dcterms:created>
  <dcterms:modified xsi:type="dcterms:W3CDTF">2025-04-17T08:41:33Z</dcterms:modified>
</cp:coreProperties>
</file>