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Unlocking Data: The Power of Hash-Based Indexing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May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Indexing: Limitations to Consider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Hash indexes are not well-suited for range queries, where you need to retrieve records within a specific range.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do not preserve the order of keys, making ordered traversal impossible without additional mechanisms.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Collision resolution techniques add overhead and can degrade performance, especially with high collision rates.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Skewed data distributions can lead to uneven bucket utilization, reducing overall efficiency.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Dynamic hash indexes incur overhead during resizing, potentially impacting performance during peak loads.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Considerations: Tuning for Success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Choosing an appropriate hash function is crucial for minimizing collisions and ensuring uniform distribution.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Adjusting the load factor (ratio of records to buckets) affects space utilization and collision frequency.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Selecting the right collision resolution method (chaining, open addressing) depends on workload characteristics.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Regularly monitoring index performance helps identify bottlenecks and optimize parameters.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data distribution helps anticipate potential issues and adjust index parameters accordingly.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the Basics: Advanced Techniques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Cuckoo hashing uses multiple hash functions to reduce collisions and improve lookup performance.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Hopscotch hashing limits the distance between a key and its ideal bucket, enhancing locality and performance.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Bloom filters are probabilistic data structures that efficiently test whether an element is a member of a set.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Consistent hashing minimizes key relocation when nodes are added or removed, crucial in distributed systems.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Combining hash indexing with other techniques, like B-trees, can address specific performance requirements.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attention! We hope this presentation has provided a comprehensive overview.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encourage you to explore hash-based indexing further and apply these concepts to your own projects.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are now happy to answer any questions you may have regarding the topics covered.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Feel free to reach out to us for further discussions or clarifications on hash indexing.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appreciate your engagement and wish you success in your data management endeavors!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Need for Speed: Introducing Indexing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Functions: The Key to Location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Static Hashing: A Fixed Foundation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Hashing: Gradual Growth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Extendable Hashing: Exponential Expansion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Indexing: Advantages Unveiled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Indexing: Limitations to Consider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Practical Considerations: Tuning for Success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Beyond the Basics: Advanced Techniques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Need for Speed: Introducing Indexing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Modern databases face immense data volumes. Efficient access methods are crucial for performance and scalability.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Scanning every record for a query is incredibly slow. Indexing offers a direct path to the desired data.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Indexes are auxiliary data structures that speed up data retrieval operations, especially search queries.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Hash-based indexing provides near-constant time lookup complexity, making it ideal for certain workloads.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We'll explore hash indexing principles, types, advantages, limitations, and practical considerations.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Functions: The Key to Location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Hash functions map keys to bucket locations within the index, enabling quick access to associated data.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good hash function distributes keys uniformly to minimize collisions and maximize lookup efficiency.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Collisions occur when different keys map to the same bucket. Effective collision resolution is essential.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Examples include division hashing, multiplication hashing, and universal hashing, each with trade-offs.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choice of hash function directly affects index performance, influencing search and insertion times.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Static Hashing: A Fixed Foundation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Static hashing allocates a fixed number of buckets at index creation, making it simple to implement.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Each key is mapped to a specific bucket, providing quick access when collisions are minimal.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Chaining or open addressing resolve collisions, but performance degrades as the table fills up.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the number of records is underestimated, a large portion of the index space remains unused.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Static hashing is unsuitable for dynamic datasets that grow or shrink significantly over time.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Hashing: Gradual Growth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Linear hashing grows the hash table one bucket at a time, triggered by exceeding a load factor threshold.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split pointer tracks the next bucket to be split, ensuring a controlled and linear expansion process.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Only the records in the split bucket are rehashed, minimizing the disruption during expansion.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Linear hashing adapts to changing data volumes, resulting in better space utilization compared to static hashing.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Linear hashing is more complex to implement than static hashing due to its dynamic nature and split pointer management.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Extendable Hashing: Exponential Expansion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Extendable hashing uses a directory that doubles in size when a bucket overflows, enabling exponential growth.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Global depth represents the directory size, while local depth indicates the number of bits used for bucket addressing.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When a bucket overflows, it is split, and the directory is doubled if the local depth equals the global depth.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Extendable hashing provides fast lookups because the directory offers direct access to the appropriate bucket.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directory can become large for highly skewed data, impacting space efficiency and performance.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Indexing: Advantages Unveiled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Hash indexes offer near-constant time complexity (O(1)) for key-based lookups in ideal scenarios.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They are highly efficient for point queries, where you need to retrieve records based on a specific key value.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Static hash indexes are relatively easy to understand and implement compared to other indexing methods.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a well-tuned hash function and dynamic resizing, hash indexes can be space-efficient.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Suitable for various applications, including caching, data dictionaries, and key-value stores.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2025-05-12T05:03:32Z</dcterms:created>
  <dcterms:modified xsi:type="dcterms:W3CDTF">2025-05-12T05:03:32Z</dcterms:modified>
</cp:coreProperties>
</file>