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Electricity: A Beginner's Guide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Demystifying the Fundamentals of Electrical Concepts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Electrical Resistance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There are two types of cu.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There are two types of cu.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There are two types of cu.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There are two types of cu.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There are two types of cu.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Ohm's Law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There are two types of cu.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There are two types of cu.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There are two types of cu.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There are two types of cu.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There are two types of cu.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attention. We hope this presentation has illuminated the fundamentals of electricity.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delve deeper into the fascinating world of electrical engineering and physics.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these basic concepts opens doors to countless applications and innovations.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Never stop exploring and expanding your knowledge. The world of science is full of wonders.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If you have any questions, please feel free to reach out. We are here to help you on your learning journey.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Spark of Understanding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Anatomy of an Atom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Energy Bands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Nature of Charge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Current Unleashed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Electric Current Types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Electric Potential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Electrical Resistance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Ohm's Law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Spark of Understanding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Get ready to explore the essential building blocks of electricity. We'll unravel the mysteries of atoms and charges.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quick but thorough journey through some fundamental concepts in physics and electrical engineering.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atom is the smallest unit of matter that retains the properties of an element. It consists of protons, neutrons, and electrons.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Protons are positively charged, while neutrons have no charge. Both reside in the atom's nucleus, the central core.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Electrons, with their negative charge, orbit the nucleus in specific energy levels, creating an atom's structure.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Anatomy of an Atom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Protons, located in the nucleus, carry a positive charge (+1). Their number defines the element.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Neutrons, also in the nucleus, have no charge (0), contributing to the atom's mass.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Electrons, orbiting the nucleus, possess a negative charge (-1). Their movement enables electric current.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Electrons are incredibly important in electricity because they can move between atoms, creating an electric current.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Despite their tiny mass, electrons are the workhorses of electricity, facilitating current flow.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Energy Bands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Electrons in solids exist in energy bands, dictating their behavior and conductivity.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valence band holds electrons at absolute zero, involved in chemical bonding. It is highest energy range.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conduction band allows electrons to freely move, creating electric current. It is a higher energy band.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gap between these bands determines whether a material is a conductor, insulator, or semiconductor.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gap between the valence band and the conduction band determines the electrical properties of a material.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Nature of Charge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Electric charge is a fundamental property of matter, coming in positive and negative flavors.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Protons are the carriers of positive charge, attracting negative charges.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Electrons carry a negative charge, repelling other negative charges.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Like charges repel, while opposite charges attract, governed by the electrostatic force.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unit of electric charge is the coulomb (C), quantifying the amount of charge.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Current Unleashed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Electric current arises when electrons move through a material in a specific direction.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Current is measured in amperes (A), indicating the rate of electron flow.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 ampere means that about 6.24 × 10¹⁸ electrons are moving past a point every second.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Conventional current flows from positive to negative externally.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Electrons actually move from negative to positive internally, completing the circuit.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Electric Current Types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There are two types of cu.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There are two types of cu.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There are two types of cu.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There are two types of cu.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There are two types of cu.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Electric Potential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There are two types of cu.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There are two types of cu.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There are two types of cu.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There are two types of cu.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There are two types of cu.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2025-04-21T13:34:05Z</dcterms:created>
  <dcterms:modified xsi:type="dcterms:W3CDTF">2025-04-21T13:34:05Z</dcterms:modified>
</cp:coreProperties>
</file>