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Unlocking Equivalent Expressions: A Math Adventure!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Discovering the Hidden Identities in Algebraic Expressions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Real-World Connections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Doubling a recipe involves equivalent expressions! The ratios must stay equivalent to keep the consistency.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Comparing discounts involves equivalent expressions. It is important to learn to save money in real life!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Calculating the amount of material for constructing a building involves equivalent expressions. This help us avoid waste!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helps us with several everyday tasks. Math is key to develop skills!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Mastering this concept can help us in the workplace or even on vacation! Math is present in most of the things we do.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Advanced Challenges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What if there's 'x' and 'y'? The same rules apply! Substitute values for both and see if they match.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Tackle expressions with parentheses and exponents. Focus on order of operations to avoid mistakes.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Can you prove that two expressions are always equivalent, without testing every number? It requires math skills!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Working and solving these difficult task shows a understanding of the concept. Become a math genius today!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is an amazing way to improve our skills. Do not get discouraged and learn new stuff everyday!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Review and Recap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have the same value, regardless of what you substitute. Remember this!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tools help us identify equivalent expressions effectively and accurately. We can do it!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are all around us, from baking to calculating costs. Math is very important!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lesson is the base to future math skills. It is important to learn and master this concept, do not hesitate!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Building confidence is key. Embrace challenges and keep learning to build math expertise. Good luck.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You!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joining me on this journey to understanding equivalent expressions! You have all been great learners.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Remember, math is an adventure! Keep exploring, keep questioning, and keep learning. Good luck!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Don't stop here! There's so much more to discover in the world of mathematics. Have fun learning math and algebra!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 questions and doubts send me an email. I will gladly respond to your questions to consolidate your learnings.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 hope you had fun! I wish this lesson helped you improve your math skills and learn a new and useful concept. See you soon!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Magic of Math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What Are Equivalent Expressions?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 1: y + y + y = 3y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Spotting the Equivalents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Activity Time: Are They Equivalent?</a:t>
            </a:r>
            <a:endParaRPr lang="en-US" sz="1400" dirty="0"/>
          </a:p>
        </p:txBody>
      </p:sp>
      <p:pic>
        <p:nvPicPr>
          <p:cNvPr id="18" name="Image 5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4008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8580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Common Mistakes to Avoid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Real-World Connections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Advanced Challenges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Review and Recap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10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Magic of Math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look different, but they always give the same result! Get ready to uncover their secrets and become a math magician.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equivalent expressions simplifies problems and builds a strong foundation for future math adventures. Its super important to learn!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Today, we will identify equivalent expressions. We will learn to find the same number regardless of the value we give to 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You will learn with your brain, your skills and a desire to have fun learning. We can unlock our math power together!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Mastering equivalent expressions unlocks new levels in algebra. Embrace the challenge and learn like a math pro!.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What Are Equivalent Expressions?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are like twins! They look different, but they have the same value, no matter what number you put in.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 example: y + y + y and 3y are equivalent. If y is 2, both equal 6! This is the core of the concept.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It’s like a secret code that always works! No matter the value of the variable, the expressions always agree on an answer.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Equivalent expressions are consistent. They provide stable and predictable mathematical relationships! Super useful!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this concept is a crucial building block for more advanced algebra concepts. It is a great tool!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 1: y + y + y = 3y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y = 1, then y + y + y = 1 + 1 + 1 = 3 and 3y = 3 * 1 = 3. They match!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y = 5, then y + y + y = 5 + 5 + 5 = 15 and 3y = 3 * 5 = 15. Again, they match!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y = 100, then y + y + y = 100 + 100 + 100 = 300 and 3y = 3 * 100 = 300. The same answer!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example displays how no matter the number we chose to give to y the answer is the same. Thus, the expressions are equal.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No matter the value of 'y', both sides are always equal, demonstrating they are equivalent. Try it yourself!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Spotting the Equivalents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Plug in different numbers for the variable. If the expressions always give the same result, they are equivalent.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Simplify each expression as much as possible. If they look the same after simplifying, they're equivalent.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Apply properties like the distributive or commutative property to see if one expression can be transformed into the other.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By using substitution, simplification and properties we can discover which expressions are equivalent. It is very cool!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these tools to easily see if different expressions are equivalent. Be patient, and you'll be an expert in no time!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Activity Time: Are They Equivalent?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Is 2y + 3y equivalent to 5y? Try substituting some numbers to see if they always match.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Is 4y + 1 equivalent to 5y? What happens when y = 0? Do they always match?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Is y + y + y + y equivalent to 4y? Plug numbers to see if they always match.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Share your findings with a partner! Comparing results will enhance understanding and collaboration!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Discuss the results to find a final conclusion! This will consolidate the lesson, and ensure proper learning!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Common Mistakes to Avoid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Always follow PEMDAS! Incorrect order can lead to wrong answers when simplifying.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Remember, 'y' represents a number! Don't forget to substitute the same value in all instances.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Simplifying expressions first makes it easier to compare. Don't skip this step.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 accurate with calculations to ensure correct conclusions about the equivalence of expressions! Stay sharp!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Review your work. Avoid rushing. Accuracy is key to master equivalence! You can do it, good luck!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2025-07-16T21:59:42Z</dcterms:created>
  <dcterms:modified xsi:type="dcterms:W3CDTF">2025-07-16T21:59:42Z</dcterms:modified>
</cp:coreProperties>
</file>