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Freshness: The Impact of Brailling on Tuna Quality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the effects of fish lifting duration on the organoleptic quality of fresh skipjack tuna (Katsuwonus pelamis).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Discussion: Interpreting the Results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results are interpreted within the context of fish spoilage mechanisms and factors affecting seafood quality.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Practical implications for onboard handling practices are discussed, focusing on minimizing brailling duration.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study's implications for the fishing industry are considered, emphasizing the importance of quality control.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Recognizing constraints, the study encourages detailed research to explore all variables impacting quality of tuna.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results underscore the significance of quality control for freshness in seafood sector.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Conclusion: Freshness Secured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study concludes that brailling duration significantly impacts the organoleptic quality of skipjack tuna.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Minimizing brailling duration is essential for preserving tuna freshness and market value. Every second counts.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findings offer practical guidance for optimizing onboard handling practices and ensuring quality standards.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Enhancing tuna handling promotes sustainability and satisfies consumer preferences in global seafood markets.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study's results serve to promote excellence in fish handling and improve overall seafood sector performance.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 We hope this presentation has provided valuable insights.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extend our sincere gratitude to Dr. Yusrizal, S.Pi., M.Si., and Goenaryo, A.Pi., M.Si., for their invaluable guidance.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Special thanks to Politeknik Ahli Usaha Perikanan for their support throughout this research endeavor.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express our appreciation to the crew of KM. Trans Mitramas 5 for their cooperation in data collection.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the knowledge gained will contribute to improved practices and sustainability in the fishing industry. 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Introduction: A Race Against Time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Catch: Skipjack Tuna (Katsuwonus pelamis)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Setting the Scene: KM. Trans Mitramas 5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Organoleptic Quality: Judging Freshness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Brailling Duration: The Ticking Clock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Methodology: Measuring the Impact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Results: Unveiling the Truth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Discussion: Interpreting the Results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Conclusion: Freshness Secured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Introduction: A Race Against Time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the quality of fresh skipjack tuna is a race against time. The faster we act, the better the final product.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Brailling, or the process of lifting fish, directly impacts organoleptic quality which determines the tuna's freshness and market value.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study examines how varying brailling durations affect the organoleptic properties of skipjack tuna aboard KM. Trans Mitramas 5.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this relationship is vital for optimizing handling procedures and minimizing quality degradation from catch to consumer.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analysis concentrates on the sensory attributes that are most indicative of tuna freshness during the critical brailling stage.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Catch: Skipjack Tuna (Katsuwonus pelamis)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Katsuwonus pelamis, commonly known as skipjack tuna, is a highly migratory species prized for its meat quality and abundance.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Skipjack tuna represents a significant portion of the global tuna catch, driving economic activity in many coastal communities.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skipjack tuna quality is paramount due to its perishability and the high standards demanded by consumers.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External elements impact freshness. Prompt brailling is critical to preserving quality post-capture.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Driven by health benefits and culinary use, sustainable harvesting is key for the tuna sector's longevity.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Setting the Scene: KM. Trans Mitramas 5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KM. Trans Mitramas 5 is a fishing vessel equipped for catching and handling skipjack tuna. It sets the stage for our research.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vessel's fishing practices provides context for evaluating the impact of brailling on tuna quality.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ship's standard operating methods influence tuna handling, making it a key factor in maintaining product freshness.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Serving as a laboratory, the vessel gathered data during its operations to assess the duration effects on organoleptic quality.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KM. Trans Mitramas 5 offers real-world insights into commercial tuna operations and handling methods.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Organoleptic Quality: Judging Freshness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Organoleptic quality refers to the sensory properties of food, including appearance, odor, taste, and texture.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tuna, organoleptic attributes serve as key indicators of freshness and spoilage. Freshness is key to economic value.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Evaluating sensory attributes involves subjective assessment by trained panelists or experts. This ensures high standards.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analysis ensures adherence to standards, improving handling for reliable product delivery.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decisive factor, appearance, fragrance, and consistency sway consumer decisions.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Brailling Duration: The Ticking Clock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duration of brailling, from water to vessel, affects tuna's exposure to air and temperature changes.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Minimizing brailling duration is crucial for reducing enzymatic and microbial activity that leads to spoilage.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Brailling time affects tuna quality, speeding deterioration through air and temp exposure.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Faster handling can greatly improve organoleptic qualities, affecting the freshness seen by customers.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Improving brailling is essential for sustaining quality from boat to market, fulfilling consumer needs.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Methodology: Measuring the Impact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study involves measuring the organoleptic quality of skipjack tuna samples subjected to varying brailling durations.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Sensory evaluations were conducted by trained panelists to assess the appearance, odor, taste, and texture of tuna samples.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Collected data underwent statistical analysis to determine the relationship between brailling duration and organoleptic quality.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Quality control steps guarantee accurate, consistent, and unbiased sensory assessment and data gathering.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study shows how brailling impacts quality, offering insights for improving tuna processing.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Results: Unveiling the Truth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study likely reveals a correlation between brailling duration and the organoleptic quality of skipjack tuna.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Specific sensory attributes, such as appearance and odor, may show a more pronounced response to brailling duration.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findings may provide insights into the optimal brailling duration for preserving tuna freshness and quality.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Visual aids display data trends to show brailling time's effect on the quality of sensory organs.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outcomes will assist the sector in refining methods and upholding the freshness of products.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2025-05-07T03:44:08Z</dcterms:created>
  <dcterms:modified xsi:type="dcterms:W3CDTF">2025-05-07T03:44:08Z</dcterms:modified>
</cp:coreProperties>
</file>