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GST: The Essence of Supply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Demystifying the 'Supply' concept under Goods and Services Tax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Exemptions and Exclusions: Navigating the Exceptions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Certain goods and services are exempt from GST, meaning that no tax is levied on their supply, to promote social welfare or specific industries.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Nil rated supplies attract 0% GST. No Input tax credit will be availabe on these supplies.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Some activities are specifically excluded from the definition of 'supply', like services by an employee to the employer, falling outside the GST net.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Reverse Charge Mechanism (RCM) is applicable to some specified goods or services under which GST is paid by receiver instead of supplier.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is essential to understand the exemptions and exclusions under GST to accurately determine tax liability and avoid overpayment or underpayment of taxes.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Valuation of Supply: Determining Taxable Value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Value of supply is the basis on which GST is calculated, and it generally includes the transaction value, plus any additional costs or expenses.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Transaction value is the price actually paid or payable for the supply of goods or services between unrelated parties.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value of supply may include certain inclusions, such as taxes, duties, fees, and charges levied under any law, as well as incidental expenses.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Discounts given before or at the time of supply are generally excluded from the value of supply, provided they are clearly indicated on the invoice.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Accurate determination of the value of supply is essential for correct GST calculation and compliance, ensuring that taxes are paid on the correct base.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extend our sincere appreciation for your attentive participation throughout this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that the information shared has provided valuable insights into the complexities of GST supply.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Should you have any further questions or require clarification, please do not hesitate to reach out to us.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feedback is invaluable to us as we strive to enhance our understanding of GST and its implications.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once again for your time and engagement. We value your interest in understanding GST supply.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GST Revolution: A Paradigm Shift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Defining 'Supply': The Cornerstone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Consideration: The Quid Pro Quo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Supply with and without Consideration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Composite and Mixed Supplies: A Deep Dive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Time of Supply: Triggering the Tax Point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Place of Supply: Determining the Tax Jurisdiction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Exemptions and Exclusions: Navigating the Exceptions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Valuation of Supply: Determining Taxable Value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GST Revolution: A Paradigm Shift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GST, a transformative tax reform, has reshaped the Indian economy by eliminating cascading effects and creating a unified market.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GST is a single indirect tax on the supply of goods and services, levied at every stage of the production and distribution process.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Reduces tax burden and compliance costs, promotes seamless credit flow, and boosts economic efficiency and transparency.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By integrating state economies and removing inter-state barriers, GST facilitates trade and commerce across the country.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Embracing GST is essential for businesses to thrive in today's competitive environment and contribute to India's economic growth.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Defining 'Supply': The Cornerstone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'Supply' is the taxable event in GST, and it includes all forms of supply of goods and services, such as sale, transfer, barter, etc.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includes sale, transfer, barter, exchange, license, rental, lease or disposal made or agreed to be made for a consideration.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term 'supply' has a wide scope, encompassing both goods and services, whether for monetary consideration or not.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Certain transactions are treated as 'supply' even without consideration, like the permanent transfer of business assets.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Some activities are specifically excluded from the definition of 'supply', like services by an employee to the employer.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Consideration: The Quid Pro Quo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Consideration is a crucial element of 'supply', representing the payment or value given in return for the goods or services supplied.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Consideration can be in the form of money or any other benefit, like goods or services, provided by the recipient.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Payments made by a third party on behalf of the recipient can also qualify as consideration for a supply.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Advance payments received for a future supply are considered as consideration and are subject to GST.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Subsidies directly linked to the price are included in the value of supply, while other subsidies are excluded.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Supply with and without Consideration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Generally, a supply requires consideration to be taxable under GST, establishing a direct link between the goods/services and payment.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Sales, exchanges, rentals, leases, and disposals are common examples of supplies with consideration, subject to GST.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Schedule I lists activities treated as supply even without consideration, such as permanent transfer of business assets.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Supply of goods or services between related persons or distinct persons is treated as supply even without consideration.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Supply of goods by a principal to an agent or vice versa is treated as supply even without consideration.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Composite and Mixed Supplies: A Deep Dive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Composite supply involves two or more goods/services naturally bundled and supplied together in the ordinary course of business.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tax rate for a composite supply is determined by the principal supply, which is the dominant element of the bundle.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Mixed supply involves two or more goods/services supplied together, but they are not naturally bundled and can be supplied separately.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tax rate for a mixed supply is determined by the item with the highest tax rate within the bundle.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Examples help identify the treatment of different types of supplies under GST, ensuring accurate tax compliance.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Time of Supply: Triggering the Tax Point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Time of supply is the point in time when the GST liability arises, determined by the earlier of the invoice date or the payment date.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rules for determining the time of supply differ for goods and services, based on the nature of the supply and industry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 the case of forward charge, the supplier is liable to pay GST on the supply of goods or services.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 reverse charge, the recipient is liable to pay GST on specified categories of goods or services.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Properly determining the time of supply is crucial for accurate GST reporting and compliance, avoiding penalties and interest.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Place of Supply: Determining the Tax Jurisdiction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Place of supply determines the location where GST is levied, which can be the location of the supplier or the recipient, depending on the type of supply.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rules for determining the place of supply differ for goods and services, based on the nature of the supply and its consumption.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 intra-state supplies, the place of supply is generally the location of the supplier, subject to certain exceptions.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 inter-state supplies, the place of supply is generally the location of the recipient, unless the goods are delivered to a different location.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Determining the correct place of supply is crucial for accurate tax payment and compliance, ensuring that GST is paid in the right jurisdiction.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2025-05-12T04:10:20Z</dcterms:created>
  <dcterms:modified xsi:type="dcterms:W3CDTF">2025-05-12T04:10:20Z</dcterms:modified>
</cp:coreProperties>
</file>