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section1_firstbckg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8720" y="2468880"/>
            <a:ext cx="6766560" cy="0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Growth: Navigating India's Digital Marketing Landscape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2286000" y="2931795"/>
            <a:ext cx="4114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0808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Data-Driven Approach to Success with RiseAlive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18872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37160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55448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13232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31520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9808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188720" y="2571750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188720" y="3343275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SEO: Mastering Search Engine Rankings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 your online presence by implementing the best strategies that make people connect with your business easily.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 your website's credibility and authority to improve its search engine ranking by attracting more organic traffic.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 organic traffic and engagement by using high-quality and relevant content that meets search engine standards.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Enhance user experience and search engine crawlability through technical optimizations for improved site performance.</a:t>
            </a:r>
            <a:endParaRPr lang="en-US" sz="1200" dirty="0"/>
          </a:p>
        </p:txBody>
      </p:sp>
      <p:pic>
        <p:nvPicPr>
          <p:cNvPr id="4" name="Image 0" descr="https://images.pexels.com/photos/19783674/pexels-photo-1978367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Social Media Marketing: Engaging Your Audience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Foster loyal relationships and create brand advocates through active community engagement strategies to grow online.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Expand your reach and drive targeted traffic with strategic social media advertising campaigns for optimal results.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Boost visibility and engagement by creating shareable content that enhances brand awareness across multiple social channels.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Refine social media campaigns and maximize ROI by analyzing performance metrics to ensure an increase in efficiency.</a:t>
            </a:r>
            <a:endParaRPr lang="en-US" sz="1200" dirty="0"/>
          </a:p>
        </p:txBody>
      </p:sp>
      <p:pic>
        <p:nvPicPr>
          <p:cNvPr id="4" name="Image 0" descr="https://images.pexels.com/photos/7563684/pexels-photo-756368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PPC: Driving Immediate Results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high-impact keywords that drive valuable traffic and align with your target audience to maximize campaign effectiveness.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compelling ad copy that speaks directly to your target audience, improving click-through rates and overall campaign performance.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that your campaign is aligned with your audience, which maximizes conversions and improve overall campaign efficiency and effectiveness.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Monitor and refine your PPC campaigns with performance tracking, and see which key metrics provide greater ROI and drive better results.</a:t>
            </a:r>
            <a:endParaRPr lang="en-US" sz="1200" dirty="0"/>
          </a:p>
        </p:txBody>
      </p:sp>
      <p:pic>
        <p:nvPicPr>
          <p:cNvPr id="4" name="Image 0" descr="https://images.pexels.com/photos/7805669/pexels-photo-780566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are grateful for your time and consideration. Thank you for attending this presentation.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reach out with any questions or to discuss how RiseAlive can elevate your digital marketing strategy.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look forward to the opportunity to collaborate and drive success together in the digital landscape of India.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Choose RiseAlive as your trusted partner to navigate the digital world and achieve your business objectives effectively.</a:t>
            </a:r>
            <a:endParaRPr lang="en-US" sz="1200" dirty="0"/>
          </a:p>
        </p:txBody>
      </p:sp>
      <p:pic>
        <p:nvPicPr>
          <p:cNvPr id="4" name="Image 0" descr="https://images.pexels.com/photos/7688437/pexels-photo-768843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Digital Revolution: Marketing Transformed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543050"/>
            <a:ext cx="41148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8328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384048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Pillars of Digital Marketing Strategy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1543050"/>
            <a:ext cx="41148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5216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630936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Data-Driven Digital Marketing: The Edge You Need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68880"/>
            <a:ext cx="41148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137160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RiseAlive: Your Partner in Digital Success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2468880"/>
            <a:ext cx="41148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38328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384048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RiseAlive's Expertise: Services That Deliver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60" y="2468880"/>
            <a:ext cx="41148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85216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630936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Amplifying Your Brand: The RiseAlive Advantage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394710"/>
            <a:ext cx="41148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91440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137160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SEO: Mastering Search Engine Rankings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280" y="3394710"/>
            <a:ext cx="41148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38328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384048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Media Marketing: Engaging Your Audience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2160" y="3394710"/>
            <a:ext cx="41148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585216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29" name="Text 18"/>
          <p:cNvSpPr/>
          <p:nvPr/>
        </p:nvSpPr>
        <p:spPr>
          <a:xfrm>
            <a:off x="630936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PPC: Driving Immediate Results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Digital Revolution: Marketing Transformed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Digital marketing employs online channels like websites, apps, and social media to promote products and services effectively.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enables a focused approach, tailoring strategies based on consumer behavior for enhanced engagement and conversion rates.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Digital platforms provide the space to increase visibility, generate leads, boost sales, and foster lasting customer relationships.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Digital marketing has become an integral part of business strategies, assisting brands in achieving visibility and growth.</a:t>
            </a:r>
            <a:endParaRPr lang="en-US" sz="1200" dirty="0"/>
          </a:p>
        </p:txBody>
      </p:sp>
      <p:pic>
        <p:nvPicPr>
          <p:cNvPr id="4" name="Image 0" descr="https://images.pexels.com/photos/7172858/pexels-photo-717285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Pillars of Digital Marketing Strategy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SEO improves website visibility in search engine results, increasing organic traffic and reaching a wider audience.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audiences, build brand awareness, and drive traffic through strategic social media campaigns and content.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valuable content, like blogs, articles, and webpages, to attract and engage your target demographic effectively.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Drive immediate results with targeted ad campaigns on platforms like Google Ads, reaching potential customers actively searching.</a:t>
            </a:r>
            <a:endParaRPr lang="en-US" sz="1200" dirty="0"/>
          </a:p>
        </p:txBody>
      </p:sp>
      <p:pic>
        <p:nvPicPr>
          <p:cNvPr id="4" name="Image 0" descr="https://images.pexels.com/photos/6956226/pexels-photo-695622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Data-Driven Digital Marketing: The Edge You Need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Businesses must embrace a data-driven approach in digital marketing to achieve substantial revenue generation and growth.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Specializing in performance marketing ensures targeted strategies and measurable results, boosting client revenue effectively.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Data-driven methodologies offer a competitive advantage, surpassing traditional approaches and driving impactful outcomes.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Focusing on data insights enhances ROI, delivering efficient campaigns and achieving client revenue objectives.</a:t>
            </a:r>
            <a:endParaRPr lang="en-US" sz="1200" dirty="0"/>
          </a:p>
        </p:txBody>
      </p:sp>
      <p:pic>
        <p:nvPicPr>
          <p:cNvPr id="4" name="Image 0" descr="https://images.pexels.com/photos/7172814/pexels-photo-717281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RiseAlive: Your Partner in Digital Success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RiseAlive has over 20 marketing specialists leveraging SEO, Google Ads, SMO, PPC, and more to boost client ROI.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company adopts a data-driven method in its digital marketing services, ensuring informed decisions and strategies.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RiseAlive improves ROI and helps clients meet revenue goals using performance marketing and lead management systems.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Partnering with RiseAlive enables businesses to generate substantial revenue, meeting and exceeding client expectations.</a:t>
            </a:r>
            <a:endParaRPr lang="en-US" sz="1200" dirty="0"/>
          </a:p>
        </p:txBody>
      </p:sp>
      <p:pic>
        <p:nvPicPr>
          <p:cNvPr id="4" name="Image 0" descr="https://images.pexels.com/photos/5816298/pexels-photo-581629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RiseAlive's Expertise: Services That Deliver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RiseAlive improves online visibility and ranking through strategic SEO practices, attracting targeted traffic.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Elevate your brand on social media with RiseAlive's expert SMO services, boosting engagement and brand awareness.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Drive instant results with RiseAlive's targeted PPC campaigns, optimizing your ROI and reaching the right audience.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audiences with compelling content, leveraging RiseAlive's expert content writing to resonate with your target market.</a:t>
            </a:r>
            <a:endParaRPr lang="en-US" sz="1200" dirty="0"/>
          </a:p>
        </p:txBody>
      </p:sp>
      <p:pic>
        <p:nvPicPr>
          <p:cNvPr id="4" name="Image 0" descr="https://images.pexels.com/photos/7563680/pexels-photo-756368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Amplifying Your Brand: The RiseAlive Advantage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RiseAlive accelerates brand growth through a suite of proven digital marketing services like SEO, SMO, and PPC, and more.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company's digital marketing specialists have over 10 years of experience in the field, offering invaluable expertise.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Our specialists are passionate about business growth, ensuring maximum exposure on Google's SERPs and beyond, effectively.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RiseAlive provides strategically driven services that amplify brands and drive consumer engagement effectively and efficiently.</a:t>
            </a:r>
            <a:endParaRPr lang="en-US" sz="1200" dirty="0"/>
          </a:p>
        </p:txBody>
      </p:sp>
      <p:pic>
        <p:nvPicPr>
          <p:cNvPr id="4" name="Image 0" descr="https://images.pexels.com/photos/19783674/pexels-photo-1978367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2025-07-14T12:26:55Z</dcterms:created>
  <dcterms:modified xsi:type="dcterms:W3CDTF">2025-07-14T12:26:55Z</dcterms:modified>
</cp:coreProperties>
</file>