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Innovation: The Power of Low-Code Platforms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Accelerate Development, Empower Your Team, and Transform Your Business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Concerns: Common Misconceptions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Low-code can be used to build both simple and complex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Reputable low-code platforms offer robust security features.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Low-code allows for customization through extensions and integrations.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Low-code empowers developers to focus on higher-value tasks.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Low-code enables businesses to innovate faster and more efficiently.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Development is Here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Low-code adoption is expected to continue to grow rapidly in the coming years.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Low-code platforms are constantly evolving with new features and capabilities.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Low-code is empowering a wider range of users to participate in the development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Businesses that embrace low-code will gain a significant competitive advantage.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future of development and unlock your organization's potential with low-code.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Are there any Question?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contact if you have further question.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We're here to assist you on your low-code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low-code for innovation and efficiency.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App Revolution: Are You Ready?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is Low-Code Development?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Benefits: Why Choose Low-Code?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Cases: Where Does Low-Code Shine?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the Right Platform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Stories: Real-World Impact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Getting Started: Your Low-Code Journey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Concerns: Common Misconceptions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Development is Here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App Revolution: Are You Ready?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Businesses face a growing need for custom applications, exceeding the capacity of traditional development teams.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Skilled developers are in high demand and short supply, creating bottlenecks and delaying critical projects.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need to quickly deliver innovative solutions is more critical than ever for competitive advantage.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Organizations must embrace digital technologies to remain relevant and meet evolving customer expectations.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Low-code platforms offer a faster, easier, and more cost-effective way to build and deploy applications.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is Low-Code Development?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drag-and-drop interfaces and pre-built components to assemble applications visually.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Minimize the need for hand-coding, allowing developers to focus on business logic and user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Quickly create and iterate on prototypes to validate ideas and gather user feedback early in the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 applications that can run on multiple devices and platforms with minimal modification.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 repetitive tasks and workflows to improve efficiency and reduce errors.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Benefits: Why Choose Low-Code?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Deliver applications in weeks or months instead of years, accelerating time to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Lower development costs by reducing the need for specialized coding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Enable business users to build and deploy applications with minimal IT involvement.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Quickly adapt to changing business requirements and market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 collaboration between IT and business teams, breaking down silos and improving communication.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Cases: Where Does Low-Code Shine?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 workflows, streamline operations, and improve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 native mobile apps for iOS and Android without writing complex code.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self-service portals that empower customers and reduce support costs.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custom internal tools to improve employee productivity and streamline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Modernize outdated systems and integrate them with new applications.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the Right Platform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a platform that is intuitive and easy to learn for both developers and citizen developers.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the platform can handle your current and future application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a platform that integrates seamlessly with your existing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security features to protect your data and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Compare pricing models and choose a platform that fits your budget.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Stories: Real-World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Streamlined production processes and reduced downtime with a custom low-code application.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Improved patient care and reduced administrative costs with a mobile patient portal.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Accelerated loan processing and improved customer satisfaction with an automated application.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Enhanced customer engagement and increased sales with a personalized shopping app.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Low-code empowers businesses across industries to achieve significant results.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Getting Started: Your Low-Code Journey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specific business challenges that can be addressed with low-code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Evaluate different low-code platforms and select the one that best fits your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training and support to empower your team to build and deploy low-code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Begin with a pilot project to gain experience and demonstrate the value of low-code.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Gradually expand your low-code initiatives to address more complex business challenges.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2025-04-17T08:19:26Z</dcterms:created>
  <dcterms:modified xsi:type="dcterms:W3CDTF">2025-04-17T08:19:26Z</dcterms:modified>
</cp:coreProperties>
</file>