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Insights: AI-Powered Data Analysis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Organizational Data into Strategic Action with Artificial Intelligence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ROI of AI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AI-driven insights lead to better targeting, personalized marketing, and increased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optimizes processes, reduces waste, and improves efficiency, leading to significant cost savings.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provides data-driven insights that enable informed and strategic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automates tasks and frees up employees to focus on higher-value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enables organizations to stay ahead of the curve and gain a competitive edge.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Ahead: The Future of AI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making AI decision-making more transparent and understandable.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Bringing AI processing closer to the data source for faster and more efficient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AI to create new data, content, and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frameworks for responsible and ethical AI development and deployment.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new possibilities and driving innovation across all industries.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transformative potential of AI in data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happy to answer any questions you may have about AI and its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further resources and opportunities to learn more about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invite you to collaborate with us on your AI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to us with any inquiries or feedback.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Deluge: A New Era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AI: Your Data Interpretation Ally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Across the Board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Started: A Practical Approach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Human-AI Partnership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Success Stories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ROI of AI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Ahead: The Future of AI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Deluge: A New Era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Organizations face an unprecedented surge in data volume and complexity, making traditional analysis methods inadequate.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offers powerful tools to sift through vast datasets, identify patterns, and extract valuable insights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AI for data analysis is no longer optional; it's a strategic imperative for staying competitive.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Move beyond basic spreadsheets and embrace sophisticated AI-driven platforms for comprehensive data interpretation.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transformative potential of AI to unlock hidden value within your organizational data.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AI: Your Data Interpretation Ally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excels at identifying subtle patterns and correlations within data that human analysts might miss.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can flag unusual data points, indicating potential risks or opportunities for proactive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algorithms can forecast future trends and outcomes based on historical data, enabling informed planning.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automates the generation of insightful reports, freeing up valuable time for strategic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provides up-to-the-minute data analysis, empowering organizations to respond quickly to changing conditions.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Across the Board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analyzes customer data to personalize marketing campaigns and improve ROI.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predicts sales trends, enabling better resource allocation and target setting.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identifies potential risks and vulnerabilities, helping organizations mitigate threats proactively.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streamlines processes and optimizes resource utilization, leading to cost savings and improved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enhances customer support by providing personalized recommendations and resolving issues quickly.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Started: A Practical Approach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define the specific business goals you want to achieve through AI-powered data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the quality and availability of your data to ensure it's suitable for AI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AI platforms and algorithms that align with your specific needs and data types.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with small-scale pilot projects to test and refine your AI implementation strategy.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monitor and optimize your AI models to ensure they deliver accurate and relevant insights.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Human-AI Partnership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that AI is a powerful tool, but it requires human oversight and interpretation.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concept of augmented intelligence, where AI enhances human capabilities, not replaces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 AI insights with domain expertise for a deeper understanding of the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critical thinking skills to evaluate AI-generated insights and ensure their accuracy and relevance.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ethical considerations related to data privacy, bias, and transparency in AI-driven decision-making.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 down data silos to create a unified view of organizational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training and development to equip employees with the skills needed to work with AI tools.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 for seamless integration of AI systems with existing IT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resistance to change by communicating the benefits of AI and involving employees in the implementation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robust data security measures to protect sensitive information from unauthorized access.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Success Stories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optimizes inventory management, personalizes customer experiences, and boosts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improves diagnostic accuracy, accelerates drug discovery, and enhances patient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detects fraud, automates compliance processes, and provides personalized financial advice.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optimizes production processes, predicts equipment failures, and improves product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optimizes routes, reduces fuel consumption, and enhances safety.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2025-04-21T12:56:43Z</dcterms:created>
  <dcterms:modified xsi:type="dcterms:W3CDTF">2025-04-21T12:56:43Z</dcterms:modified>
</cp:coreProperties>
</file>