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Insights with Support Vector Machines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Practical Guide to SVM for Data Analysis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vs. Other Algorithms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is effective in high dimensions, while logistic regression is simpler and faster. The choice depends on data complexity and size to increase speed.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Neural networks can model more complex patterns, but SVMs require less data and are less prone to overfitting during model building.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SVMs offer robustness, versatility, and interpretability compared to other machine learning techniques, creating better adaptability.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is ideal when you have high-dimensional data, clear margin of separation, and a need for robust performance in various use cases.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Model selection depends on data characteristics, problem requirements, and available computational resources for effective design.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Support Vector Machines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Researchers are developing novel kernels to handle complex data types and improve SVM performance in specialized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Efforts are focused on creating scalable SVM algorithms that can handle large datasets efficiently, improving data processing speed.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SVM with deep learning is an exciting area, aiming to leverage the strengths of both approaches for enhanced model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is being applied to emerging fields like personalized medicine, autonomous systems, and sustainable energy, increasing usefulness.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Continued research and development in SVM will unlock new possibilities and address existing challenges in machine learning advancements.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presentation. We hope it was informative and insightful.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further resources and research to deepen your understanding of Support Vector Machines.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now happy to answer any questions you may have about the concepts and applications discussed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to us for any further queries or collaborations. We value your engagement and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again for your participation. We hope this presentation has provided you with valuable insights into SVM.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SVM: A New Perspective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Core Principles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Kernel Functions: The Heart of SVM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SVM: A Step-by-Step Guide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Applications: Real-World Examples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and Limitations of SVM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Challenges: Best Practices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vs. Other Algorithms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Support Vector Machines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SVM: A New Perspective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Vector Machines (SVM) are powerful supervised learning models used for classification and regression analysis. They excel in high-dimensional spaces.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aims to find the optimal hyperplane that maximizes the margin between different classes, thereby improving generalization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SVMs are widely applied in various fields such as image recognition, text categorization, bioinformatics, and financial forecasting.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kernel functions, SVM can handle non-linear data by mapping it into a higher-dimensional space, making complex patterns separable.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offers robustness, effectiveness in high dimensions, and versatility in modeling complex relationships within data.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Core Principles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hyperplane is a decision boundary that separates data points of different classes. In SVM, it's chosen to maximize the margin.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margin is the distance between the hyperplane and the closest data points from each class. A larger margin reduces generalization error.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vectors are the data points closest to the hyperplane and significantly influence its position and orientation. They are critical.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Kernels transform data into higher dimensions, enabling the creation of non-linear decision boundaries. Common kernels include linear, polynomial, and RBF.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uses optimization techniques to find the optimal hyperplane parameters that maximize the margin while minimizing classification errors.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Kernel Functions: The Heart of SVM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linear kernel is suitable for linearly separable data. It calculates the dot product of two input vectors, a straightforward process.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polynomial kernel introduces non-linearity by raising the dot product to a certain power, enabling the modelling of curved decision boundaries.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RBF kernel uses the Euclidean distance to measure similarity, allowing SVM to handle complex non-linear relationships. It's very popular.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sigmoid kernel resembles a neural network's activation function. It's sometimes used, but not always the best choice compared to RBF.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Kernel selection depends on the data's characteristics. Experimentation and cross-validation are essential to identify the most effective one.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SVM: A Step-by-Step Guide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Clean and prepare your data by handling missing values, scaling features, and encoding categorical variables for optimal SVM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and select relevant features that contribute the most to the prediction task. This reduces noise and improves model accuracy.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libraries like scikit-learn in Python to train the SVM model on the training dataset, specifying the kernel and hyperparameters.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hyperparameters, such as the regularization parameter (C) and kernel-specific parameters, using techniques like grid 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the trained model on a separate test dataset to assess its performance using metrics such as accuracy, precision, and recall.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Practical Applications: Real-World Examples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is used to classify images based on their features, such as identifying objects, faces, and scenes, powering applications like security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categorizes text documents into predefined classes, such as spam detection, sentiment analysis, and news article classification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helps with protein classification, gene expression analysis, and disease diagnosis, enabling advancements in healthcare research.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predicts stock prices, credit risk, and fraud detection in finance, aiding in informed decision-making and risk management procedures.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 aids in disease detection and diagnosis from medical imaging and patient data, contributing to improved patient care and treatment plans.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Advantages and Limitations of SVM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SVMs are effective in high-dimensional spaces, robust to outliers, and versatile with different kernel functions, improving model design.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Kernel functions enable SVMs to effectively model non-linear relationships, expanding their applicability to complex datasets in machine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SVMs use a subset of training points (support vectors) in the decision function, making them memory efficient, reducing storage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SVMs can be computationally intensive, require careful hyperparameter tuning, and are sensitive to noise. Data prep is very important.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Performance depends on kernel choice and parameters, demanding careful selection and optimization for best results to gain better insights.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Challenges: Best Practices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Scale data to a standard range to prevent features with larger values from dominating the model. Enhance model performance to see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cross-validation to assess model performance and prevent overfitting, ensuring reliable generalization to new and unseen data sets.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Regularization helps prevent overfitting by adding a penalty term to the objective function, improving model stability and adaptability.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the appropriate kernel based on the data's characteristics and the problem's nature, optimizing the SVM model for accurate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SVM implementations to reduce training time and memory usage, enabling faster processing of data with optimized operations.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2025-04-22T17:34:05Z</dcterms:created>
  <dcterms:modified xsi:type="dcterms:W3CDTF">2025-04-22T17:34:05Z</dcterms:modified>
</cp:coreProperties>
</file>