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Kalimantan's Hidden Gem: Salak Coffee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the Business Potential of Salak Seed Coffee Production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Call to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Invite investors to support Salak Coffee's growth, contributing to local economic development and sustainable agricultural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retailers, cafes, and distributors to feature Salak Coffee on their menus, expanding the brand's reach and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 consumers to try Salak Coffee and share their experiences, helping to build a community of loyal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sustainable consumption and support businesses that prioritize environmental responsibility, like Salak Coffee.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Invite visitors to experience the beauty and flavors of Kalimantan, including the unique taste of Salak Coffee, firsthand.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Salak coffee production is a real sustainable initiative. This can help our earth to become better.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investing, partnering and spreading the words we can create a lot of jobs. This can give economic opportunity for local people out there.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People will find it interesting to consume our coffee. This is because our coffee is unique and has never been sold before.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production can help our region to grow even more, and become more popular in the future. We hope that our region will prosper.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end, we hope this presentation can give you more insight. We are looking forward to work with you and see you in the future.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attention and interest in Salak Coffee.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any questions, feedback, or collaboration opportunities you may have.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to us via email or phone for further information or to discuss potential partnerships.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support in promoting sustainable agriculture and local economic development in Kalimantan Tengah.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the possibility of working together to bring Salak Coffee to a wider audience and create a positive impact on the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Kalimantan's Coffee Secret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Opportunity Unveiled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&amp; Growth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Projections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Strategy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Challenges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 &amp; Expertise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Call to Action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Kalimantan's Coffee Secret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Kalimantan Tengah's salak fruit, a regional treasure, inspires a novel idea: salak seed coffee. Transforming overlooked resources into a valuable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Kotawaringin Timur produces ~100,000 tons of salak annually, with Seruyan Hilir Timur contributing significantly, showcasing the region's agricultural strength.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Tackling the challenge of salak waste (seeds &amp; skin), this initiative crafts coffee, reducing environmental impact and creating a unique flavor.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the universal appeal of coffee with salak seeds' benefits, creating a high-quality, healthful beverage for daily enjoyment.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regional government aims to boost salak production to 200,000 tons/year by 2025, highlighting growth potential and market expansion opportunities.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Opportunity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market is really demanding and there are many consumers out there. The consumers love salak, also people love coffee.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Nowadays there are a lot of emerging trends such as coffee added with other ingredients. This make the consumer more and more curious.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can get more competitive advantage as our coffee is the one and only coffee that contains salak. This will make us more superior.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can use market penetration strategy so that our product can sell even more, and people will start consuming our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have also obtain regional support from multiple parties. This can make our products more trusted by customers out there.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&amp;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local communities by sourcing salak seeds, creating income opportunities, and fostering a sense of ownership in the venture.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 sustainable farming and production methods, minimizing environmental impact and appealing to environmentally conscious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rigorous quality control measures at every stage, from salak harvesting to coffee packaging, ensuring consistent and premium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 in R&amp;D to explore new salak coffee blends, flavors, and applications, keeping the product line fresh and exciting for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Forge partnerships with local cafes, retailers, and distributors to expand market reach and increase brand visibility across Kalimantan and beyond.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Projections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Detail initial investment needs for equipment, facility setup, and raw material sourcing to understand the financial entry point.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sales revenue based on market demand, pricing strategies, and production capacity, showing potential income streams.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Calculate profit margins and break-even points to determine the venture's earning potential and financial sustainability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Estimate ROI timelines to demonstrate the project's investment attractiveness and potential for long-term financial gains.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funding sources like grants, loans, and investors to secure capital for scaling up production and marketing efforts.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Strategy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 a compelling narrative that highlights the unique origin, sustainability efforts, and health benefits of Salak Coffee to connect with consumers emotionally.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a strong online presence through a professional website and engaging social media content to reach a wider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local cafes, restaurants, and hotels to feature Salak Coffee on their menus, driving awareness and sales within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tasting events at local markets, festivals, and community gatherings to introduce Salak Coffee to potential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 attractive and informative packaging that showcases the coffee's unique attributes and reinforces the brand's commitment to quality and sustainability.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 seasonal fluctuations in salak supply through inventory planning and partnerships with multiple suppliers to ensure year-round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Educate consumers about the unique flavor profile and health benefits of salak coffee to overcome any initial skepticism or unfamiliarity.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Differentiate Salak Coffee from traditional coffee brands through its unique ingredients, sustainable practices, and compelling brand 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strict quality control measures to prevent product defects and ensure consistency in taste and aroma across all batches.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informed about food safety regulations and labeling requirements to ensure full compliance and maintain consumer trust.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 &amp; Expertise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the leadership team's passion for innovation, sustainability, and community development, driving the project's overall vision.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the team's expertise in sustainable agriculture, ensuring responsible sourcing of salak seeds and promoting eco-friendly farming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Emphasize the team's coffee roasting and blending skills, crafting a unique and flavorful product that appeals to a wide range of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the marketing team's creativity in building brand awareness, engaging customers, and driving sales through innovative campaigns.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the team's business acumen in managing finances, building partnerships, and scaling up operations for long-term sustainability and growth.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2025-04-22T16:08:23Z</dcterms:created>
  <dcterms:modified xsi:type="dcterms:W3CDTF">2025-04-22T16:08:23Z</dcterms:modified>
</cp:coreProperties>
</file>