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Knowledge: A Library Management System in C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Foundation for Efficient Information Access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Enhancements: Beyond the Horizon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graphical user interface for improved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Migrating to a database system for enhanced scalability and data management.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web-based interface for remote access and wider accessibility.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mobile application for convenient access on smartphones and tablets.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Interconnecting the LMS with other related systems, like accounting or inventory systems.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Q&amp;A Session: Unveiling the Unknown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time to solve all the questions.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Initiate an open discussion forum.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sure every students understands the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practical tips for real world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relevant resources for future learning.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participation in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willingness to explore the possibilities of library management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that this presentation has been insightful and informative for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contact us if you have any questions or would like to discuss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 you all the very best in your future software development ventures!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 Literary Journey!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Objective: Charting Our Course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Stack: The Tools of the Trade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Idea/Overview: The Grand Design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Workflow: The System in Motion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 Code Snippets: Glimpse into the Code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&amp; Solutions: Conquering Hurdles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Enhancements: Beyond the Horizon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Q&amp;A Session: Unveiling the Unknown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 Literary Journey!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Libraries are essential knowledge hubs. Efficient management systems are crucial for their smooth operation and user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 provides a robust, efficient platform to create effective library management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project aims to develop a functional LMS using C, enhancing library operations and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system's components and workflow, preparing you for real-world software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into the intricacies of building a library management system, one step at a time.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Objective: Charting Our Course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functionalities for adding, deleting, and updating book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users to borrow and return books with ease, maintaining accurate records.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and manage user accounts, including librarian and patron roles.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search functionality to quickly locate books by title, author, or ISBN.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Generate reports on library usage, popular books, and overdue items.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Technology Stack: The Tools of the Trade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core language for developing the system's logic and functionality.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Utilizing libraries like stdio.h, stdlib.h, and string.h for I/O, memory, and string manipulation.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Employing structures and arrays to efficiently organize and manage book and user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file I/O operations to store and retrieve data persistently.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 compiler (like GCC) to translate the code into executable machine code.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 Idea/Overview: The Grand Design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includes modules for book management, user management, and transaction handling.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Book and user data is stored in files for persistence between program executions.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command-line interface (CLI) provides interaction with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include adding books, borrowing books, returning books, and searching for books.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design is modular, allowing for future expansion and feature enhancements.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Workflow: The System in Motion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authenticate with their credentials to access the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navigate through a menu to select desired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Users provide necessary information for actions like adding a book or borrowing an item.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processes the input data, updating files and displaying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system displays relevant information, such as book details or transaction confirmations.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 Code Snippets: Glimpse into the Code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Code snippet demonstrating how to add a new book record to the file.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Sample code showcasing the borrowing process, including updating book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Example of a search function that locates books based on user input.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Code example of returning a book and updating its availability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Illustrates the code responsible for tracking user borrowing history.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&amp; Solutions: Conquering Hurdles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data accuracy and consistency through validation and error handling.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potential problems that may arise in multi-user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Efficiently managing memory to prevent leaks and ensure system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for future growth and considering the limitations of file-based storage.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measures to protect against unauthorized access and data breaches.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2025-04-24T16:48:33Z</dcterms:created>
  <dcterms:modified xsi:type="dcterms:W3CDTF">2025-04-24T16:48:33Z</dcterms:modified>
</cp:coreProperties>
</file>