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slideMasters/slideMaster13.xml" ContentType="application/vnd.openxmlformats-officedocument.presentationml.slideMaster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notesMasterIdLst>
    <p:notesMasterId r:id="rId15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1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3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0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1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2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3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2-image-1.png"/><Relationship Id="rId2" Type="http://schemas.openxmlformats.org/officeDocument/2006/relationships/image" Target="../media/image-2-2.png"/><Relationship Id="rId3" Type="http://schemas.openxmlformats.org/officeDocument/2006/relationships/image" Target="../media/image-2-2.png"/><Relationship Id="rId4" Type="http://schemas.openxmlformats.org/officeDocument/2006/relationships/image" Target="../media/image-2-2.png"/><Relationship Id="rId5" Type="http://schemas.openxmlformats.org/officeDocument/2006/relationships/image" Target="../media/image-2-2.png"/><Relationship Id="rId6" Type="http://schemas.openxmlformats.org/officeDocument/2006/relationships/image" Target="../media/image-2-2.png"/><Relationship Id="rId7" Type="http://schemas.openxmlformats.org/officeDocument/2006/relationships/image" Target="../media/image-2-2.png"/><Relationship Id="rId8" Type="http://schemas.openxmlformats.org/officeDocument/2006/relationships/image" Target="../media/image-2-2.png"/><Relationship Id="rId9" Type="http://schemas.openxmlformats.org/officeDocument/2006/relationships/image" Target="../media/image-2-2.png"/><Relationship Id="rId10" Type="http://schemas.openxmlformats.org/officeDocument/2006/relationships/slideLayout" Target="../slideLayouts/slideLayout1.xml"/><Relationship Id="rId11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3-image-1.png"/><Relationship Id="rId2" Type="http://schemas.openxmlformats.org/officeDocument/2006/relationships/image" Target="../media/image-3-2.png"/><Relationship Id="rId3" Type="http://schemas.openxmlformats.org/officeDocument/2006/relationships/image" Target="../media/image-3-2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Slide-4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Slide-5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Slide-6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image" Target="../media/Slide-7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image" Target="../media/Slide-8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image" Target="../media/Slide-9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828800" y="1800225"/>
            <a:ext cx="5486400" cy="10287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Unlocking Knowledge: A Research Methodology Overview</a:t>
            </a:r>
            <a:endParaRPr lang="en-US" sz="2400" dirty="0"/>
          </a:p>
        </p:txBody>
      </p:sp>
      <p:sp>
        <p:nvSpPr>
          <p:cNvPr id="3" name="Text 1"/>
          <p:cNvSpPr/>
          <p:nvPr/>
        </p:nvSpPr>
        <p:spPr>
          <a:xfrm>
            <a:off x="2743200" y="2983230"/>
            <a:ext cx="3657600" cy="5143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Navigating the Path to Discovery: An Introduction to Research Principles and Practices</a:t>
            </a:r>
            <a:endParaRPr lang="en-US" sz="11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Sharing Your Findings</a:t>
            </a:r>
            <a:endParaRPr lang="en-US" sz="20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 research report is a structured document that presents your research findings. It is to a specific audience in a clear, concise, and organized manner.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Include an introduction, literature review, methodology, results, discussion, and conclusion. It will cover the most important aspect of the study.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Use precise language to describe your methods, results, and interpretations. It will ensure clarity and avoid ambiguity in your presentation.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Use tables, figures, and graphs to present your data effectively. It will enhance understanding and engagement of the audience.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Cite all sources properly to avoid plagiarism. It will give credit to others' work, and maintain academic integrity in study.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Ethics in Research</a:t>
            </a:r>
            <a:endParaRPr lang="en-US" sz="20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Obtain informed consent from participants before data collection. It will ensure that the participants are aware of the process of the study.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Protect the confidentiality and privacy of participants' data. It will build trust and encourage honest responses from the participants.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Minimize bias in data collection and analysis. It will ensure that the findings are objective and not influenced by personal belief.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Disclose any potential conflicts of interest. It will maintain transparency and avoid compromising the integrity of the research.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Adhere to ethical guidelines and regulations throughout the research process. It will uphold the standards of academic integrity and responsibility.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The Future of Research</a:t>
            </a:r>
            <a:endParaRPr lang="en-US" sz="20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Explore new technologies for data collection, analysis, and dissemination. It will enhance the efficiency and impact of research findings.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Collaborate with researchers from different disciplines to address complex problems. It will foster innovation and create unique insights.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Promote open access to research data and publications. It will increase transparency, reproducibility, and collaboration of works.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Engage with communities to ensure that research addresses relevant social issues. It will improve research validity and practicality.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Stay updated with new developments in research methodology and ethics. It will improve quality of research and the knowledge of the process.</a:t>
            </a:r>
            <a:endParaRPr lang="en-US" sz="1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Thank You</a:t>
            </a:r>
            <a:endParaRPr lang="en-US" sz="20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Thank you for your time and attention during this presentation.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Please feel free to reach out if you have any questions or require further clarification.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We encourage you to continue exploring the fascinating world of research methodology.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We hope this presentation has inspired you to conduct meaningful and impactful research.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We wish you all the best in your future endeavors.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76072" y="668655"/>
            <a:ext cx="768096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2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Table of Contents</a:t>
            </a:r>
            <a:endParaRPr lang="en-US" sz="2300" dirty="0"/>
          </a:p>
        </p:txBody>
      </p:sp>
      <p:pic>
        <p:nvPicPr>
          <p:cNvPr id="3" name="Image 0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" y="1285875"/>
            <a:ext cx="3474720" cy="514350"/>
          </a:xfrm>
          <a:prstGeom prst="rect">
            <a:avLst/>
          </a:prstGeom>
        </p:spPr>
      </p:pic>
      <p:sp>
        <p:nvSpPr>
          <p:cNvPr id="4" name="Shape 1"/>
          <p:cNvSpPr/>
          <p:nvPr/>
        </p:nvSpPr>
        <p:spPr>
          <a:xfrm>
            <a:off x="640080" y="1388745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5" name="Text 2"/>
          <p:cNvSpPr/>
          <p:nvPr/>
        </p:nvSpPr>
        <p:spPr>
          <a:xfrm>
            <a:off x="576072" y="133731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1</a:t>
            </a:r>
            <a:endParaRPr lang="en-US" sz="1400" dirty="0"/>
          </a:p>
        </p:txBody>
      </p:sp>
      <p:sp>
        <p:nvSpPr>
          <p:cNvPr id="6" name="Text 3"/>
          <p:cNvSpPr/>
          <p:nvPr/>
        </p:nvSpPr>
        <p:spPr>
          <a:xfrm>
            <a:off x="1097280" y="133731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Embark on a Journey of Discovery</a:t>
            </a:r>
            <a:endParaRPr lang="en-US" sz="1400" dirty="0"/>
          </a:p>
        </p:txBody>
      </p:sp>
      <p:pic>
        <p:nvPicPr>
          <p:cNvPr id="7" name="Image 1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520" y="2057400"/>
            <a:ext cx="3474720" cy="514350"/>
          </a:xfrm>
          <a:prstGeom prst="rect">
            <a:avLst/>
          </a:prstGeom>
        </p:spPr>
      </p:pic>
      <p:sp>
        <p:nvSpPr>
          <p:cNvPr id="8" name="Shape 4"/>
          <p:cNvSpPr/>
          <p:nvPr/>
        </p:nvSpPr>
        <p:spPr>
          <a:xfrm>
            <a:off x="640080" y="2160270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9" name="Text 5"/>
          <p:cNvSpPr/>
          <p:nvPr/>
        </p:nvSpPr>
        <p:spPr>
          <a:xfrm>
            <a:off x="576072" y="2108835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2</a:t>
            </a:r>
            <a:endParaRPr lang="en-US" sz="1400" dirty="0"/>
          </a:p>
        </p:txBody>
      </p:sp>
      <p:sp>
        <p:nvSpPr>
          <p:cNvPr id="10" name="Text 6"/>
          <p:cNvSpPr/>
          <p:nvPr/>
        </p:nvSpPr>
        <p:spPr>
          <a:xfrm>
            <a:off x="1097280" y="2108835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Defining the Research Landscape</a:t>
            </a:r>
            <a:endParaRPr lang="en-US" sz="1400" dirty="0"/>
          </a:p>
        </p:txBody>
      </p:sp>
      <p:pic>
        <p:nvPicPr>
          <p:cNvPr id="11" name="Image 2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1520" y="2828925"/>
            <a:ext cx="3474720" cy="514350"/>
          </a:xfrm>
          <a:prstGeom prst="rect">
            <a:avLst/>
          </a:prstGeom>
        </p:spPr>
      </p:pic>
      <p:sp>
        <p:nvSpPr>
          <p:cNvPr id="12" name="Shape 7"/>
          <p:cNvSpPr/>
          <p:nvPr/>
        </p:nvSpPr>
        <p:spPr>
          <a:xfrm>
            <a:off x="640080" y="2931795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13" name="Text 8"/>
          <p:cNvSpPr/>
          <p:nvPr/>
        </p:nvSpPr>
        <p:spPr>
          <a:xfrm>
            <a:off x="576072" y="288036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3</a:t>
            </a:r>
            <a:endParaRPr lang="en-US" sz="1400" dirty="0"/>
          </a:p>
        </p:txBody>
      </p:sp>
      <p:sp>
        <p:nvSpPr>
          <p:cNvPr id="14" name="Text 9"/>
          <p:cNvSpPr/>
          <p:nvPr/>
        </p:nvSpPr>
        <p:spPr>
          <a:xfrm>
            <a:off x="1097280" y="288036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Crafting a Research Masterpiece</a:t>
            </a:r>
            <a:endParaRPr lang="en-US" sz="1400" dirty="0"/>
          </a:p>
        </p:txBody>
      </p:sp>
      <p:pic>
        <p:nvPicPr>
          <p:cNvPr id="15" name="Image 3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1520" y="3600450"/>
            <a:ext cx="3474720" cy="514350"/>
          </a:xfrm>
          <a:prstGeom prst="rect">
            <a:avLst/>
          </a:prstGeom>
        </p:spPr>
      </p:pic>
      <p:sp>
        <p:nvSpPr>
          <p:cNvPr id="16" name="Shape 10"/>
          <p:cNvSpPr/>
          <p:nvPr/>
        </p:nvSpPr>
        <p:spPr>
          <a:xfrm>
            <a:off x="640080" y="3703320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17" name="Text 11"/>
          <p:cNvSpPr/>
          <p:nvPr/>
        </p:nvSpPr>
        <p:spPr>
          <a:xfrm>
            <a:off x="576072" y="3651885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4</a:t>
            </a:r>
            <a:endParaRPr lang="en-US" sz="1400" dirty="0"/>
          </a:p>
        </p:txBody>
      </p:sp>
      <p:sp>
        <p:nvSpPr>
          <p:cNvPr id="18" name="Text 12"/>
          <p:cNvSpPr/>
          <p:nvPr/>
        </p:nvSpPr>
        <p:spPr>
          <a:xfrm>
            <a:off x="1097280" y="3651885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Navigating the Information Sea</a:t>
            </a:r>
            <a:endParaRPr lang="en-US" sz="1400" dirty="0"/>
          </a:p>
        </p:txBody>
      </p:sp>
      <p:pic>
        <p:nvPicPr>
          <p:cNvPr id="19" name="Image 4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29200" y="1285875"/>
            <a:ext cx="3474720" cy="514350"/>
          </a:xfrm>
          <a:prstGeom prst="rect">
            <a:avLst/>
          </a:prstGeom>
        </p:spPr>
      </p:pic>
      <p:sp>
        <p:nvSpPr>
          <p:cNvPr id="20" name="Shape 13"/>
          <p:cNvSpPr/>
          <p:nvPr/>
        </p:nvSpPr>
        <p:spPr>
          <a:xfrm>
            <a:off x="4937760" y="1388745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21" name="Text 14"/>
          <p:cNvSpPr/>
          <p:nvPr/>
        </p:nvSpPr>
        <p:spPr>
          <a:xfrm>
            <a:off x="4892040" y="133731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5</a:t>
            </a:r>
            <a:endParaRPr lang="en-US" sz="1400" dirty="0"/>
          </a:p>
        </p:txBody>
      </p:sp>
      <p:sp>
        <p:nvSpPr>
          <p:cNvPr id="22" name="Text 15"/>
          <p:cNvSpPr/>
          <p:nvPr/>
        </p:nvSpPr>
        <p:spPr>
          <a:xfrm>
            <a:off x="5394960" y="133731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Blueprint for Discovery</a:t>
            </a:r>
            <a:endParaRPr lang="en-US" sz="1400" dirty="0"/>
          </a:p>
        </p:txBody>
      </p:sp>
      <p:pic>
        <p:nvPicPr>
          <p:cNvPr id="23" name="Image 5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29200" y="2057400"/>
            <a:ext cx="3474720" cy="514350"/>
          </a:xfrm>
          <a:prstGeom prst="rect">
            <a:avLst/>
          </a:prstGeom>
        </p:spPr>
      </p:pic>
      <p:sp>
        <p:nvSpPr>
          <p:cNvPr id="24" name="Shape 16"/>
          <p:cNvSpPr/>
          <p:nvPr/>
        </p:nvSpPr>
        <p:spPr>
          <a:xfrm>
            <a:off x="4937760" y="2160270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25" name="Text 17"/>
          <p:cNvSpPr/>
          <p:nvPr/>
        </p:nvSpPr>
        <p:spPr>
          <a:xfrm>
            <a:off x="4892040" y="2108835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6</a:t>
            </a:r>
            <a:endParaRPr lang="en-US" sz="1400" dirty="0"/>
          </a:p>
        </p:txBody>
      </p:sp>
      <p:sp>
        <p:nvSpPr>
          <p:cNvPr id="26" name="Text 18"/>
          <p:cNvSpPr/>
          <p:nvPr/>
        </p:nvSpPr>
        <p:spPr>
          <a:xfrm>
            <a:off x="5394960" y="2108835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Gathering the Pieces</a:t>
            </a:r>
            <a:endParaRPr lang="en-US" sz="1400" dirty="0"/>
          </a:p>
        </p:txBody>
      </p:sp>
      <p:pic>
        <p:nvPicPr>
          <p:cNvPr id="27" name="Image 6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29200" y="2828925"/>
            <a:ext cx="3474720" cy="514350"/>
          </a:xfrm>
          <a:prstGeom prst="rect">
            <a:avLst/>
          </a:prstGeom>
        </p:spPr>
      </p:pic>
      <p:sp>
        <p:nvSpPr>
          <p:cNvPr id="28" name="Shape 19"/>
          <p:cNvSpPr/>
          <p:nvPr/>
        </p:nvSpPr>
        <p:spPr>
          <a:xfrm>
            <a:off x="4937760" y="2931795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29" name="Text 20"/>
          <p:cNvSpPr/>
          <p:nvPr/>
        </p:nvSpPr>
        <p:spPr>
          <a:xfrm>
            <a:off x="4892040" y="288036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7</a:t>
            </a:r>
            <a:endParaRPr lang="en-US" sz="1400" dirty="0"/>
          </a:p>
        </p:txBody>
      </p:sp>
      <p:sp>
        <p:nvSpPr>
          <p:cNvPr id="30" name="Text 21"/>
          <p:cNvSpPr/>
          <p:nvPr/>
        </p:nvSpPr>
        <p:spPr>
          <a:xfrm>
            <a:off x="5394960" y="288036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Sharing Your Findings</a:t>
            </a:r>
            <a:endParaRPr lang="en-US" sz="1400" dirty="0"/>
          </a:p>
        </p:txBody>
      </p:sp>
      <p:pic>
        <p:nvPicPr>
          <p:cNvPr id="31" name="Image 7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29200" y="3600450"/>
            <a:ext cx="3474720" cy="514350"/>
          </a:xfrm>
          <a:prstGeom prst="rect">
            <a:avLst/>
          </a:prstGeom>
        </p:spPr>
      </p:pic>
      <p:sp>
        <p:nvSpPr>
          <p:cNvPr id="32" name="Shape 22"/>
          <p:cNvSpPr/>
          <p:nvPr/>
        </p:nvSpPr>
        <p:spPr>
          <a:xfrm>
            <a:off x="4937760" y="3703320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33" name="Text 23"/>
          <p:cNvSpPr/>
          <p:nvPr/>
        </p:nvSpPr>
        <p:spPr>
          <a:xfrm>
            <a:off x="4892040" y="3651885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8</a:t>
            </a:r>
            <a:endParaRPr lang="en-US" sz="1400" dirty="0"/>
          </a:p>
        </p:txBody>
      </p:sp>
      <p:sp>
        <p:nvSpPr>
          <p:cNvPr id="34" name="Text 24"/>
          <p:cNvSpPr/>
          <p:nvPr/>
        </p:nvSpPr>
        <p:spPr>
          <a:xfrm>
            <a:off x="5394960" y="3651885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Ethics in Research</a:t>
            </a:r>
            <a:endParaRPr lang="en-US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" y="1285875"/>
            <a:ext cx="3474720" cy="514350"/>
          </a:xfrm>
          <a:prstGeom prst="rect">
            <a:avLst/>
          </a:prstGeom>
        </p:spPr>
      </p:pic>
      <p:sp>
        <p:nvSpPr>
          <p:cNvPr id="3" name="Shape 0"/>
          <p:cNvSpPr/>
          <p:nvPr/>
        </p:nvSpPr>
        <p:spPr>
          <a:xfrm>
            <a:off x="640080" y="1388745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4" name="Text 1"/>
          <p:cNvSpPr/>
          <p:nvPr/>
        </p:nvSpPr>
        <p:spPr>
          <a:xfrm>
            <a:off x="576072" y="1337310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9</a:t>
            </a:r>
            <a:endParaRPr lang="en-US" sz="1400" dirty="0"/>
          </a:p>
        </p:txBody>
      </p:sp>
      <p:sp>
        <p:nvSpPr>
          <p:cNvPr id="5" name="Text 2"/>
          <p:cNvSpPr/>
          <p:nvPr/>
        </p:nvSpPr>
        <p:spPr>
          <a:xfrm>
            <a:off x="1097280" y="1337310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The Future of Research</a:t>
            </a:r>
            <a:endParaRPr lang="en-US" sz="1400" dirty="0"/>
          </a:p>
        </p:txBody>
      </p:sp>
      <p:pic>
        <p:nvPicPr>
          <p:cNvPr id="6" name="Image 1" descr="https://djgurnpwsdoqjscwqbsj.supabase.co/storage/v1/object/public/presentation-templates-data/bullet-point4/TOC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520" y="2057400"/>
            <a:ext cx="3474720" cy="514350"/>
          </a:xfrm>
          <a:prstGeom prst="rect">
            <a:avLst/>
          </a:prstGeom>
        </p:spPr>
      </p:pic>
      <p:sp>
        <p:nvSpPr>
          <p:cNvPr id="7" name="Shape 3"/>
          <p:cNvSpPr/>
          <p:nvPr/>
        </p:nvSpPr>
        <p:spPr>
          <a:xfrm>
            <a:off x="640080" y="2160270"/>
            <a:ext cx="320040" cy="308610"/>
          </a:xfrm>
          <a:prstGeom prst="ellipse">
            <a:avLst/>
          </a:prstGeom>
          <a:solidFill>
            <a:srgbClr val="5EBBAE"/>
          </a:solidFill>
          <a:ln w="12700">
            <a:solidFill>
              <a:srgbClr val="17A33E"/>
            </a:solidFill>
            <a:prstDash val="solid"/>
          </a:ln>
        </p:spPr>
      </p:sp>
      <p:sp>
        <p:nvSpPr>
          <p:cNvPr id="8" name="Text 4"/>
          <p:cNvSpPr/>
          <p:nvPr/>
        </p:nvSpPr>
        <p:spPr>
          <a:xfrm>
            <a:off x="576072" y="2108835"/>
            <a:ext cx="4572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10</a:t>
            </a:r>
            <a:endParaRPr lang="en-US" sz="1400" dirty="0"/>
          </a:p>
        </p:txBody>
      </p:sp>
      <p:sp>
        <p:nvSpPr>
          <p:cNvPr id="9" name="Text 5"/>
          <p:cNvSpPr/>
          <p:nvPr/>
        </p:nvSpPr>
        <p:spPr>
          <a:xfrm>
            <a:off x="1097280" y="2108835"/>
            <a:ext cx="310896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4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Thank You</a:t>
            </a:r>
            <a:endParaRPr lang="en-US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Embark on a Journey of Discovery</a:t>
            </a:r>
            <a:endParaRPr lang="en-US" sz="20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Research methodology is a structured approach to systematically investigate a topic. It will gather information and analyze data to answer questions.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Understanding research methodology equips you with the tools to critically evaluate information. It will contribute to the creation of new knowledge.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Mastering research principles provides a solid foundation for academic pursuits. It enables informed decision-making in various professional fields.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Ethical conduct is paramount in research. It ensures integrity, protects participants, and maintains public trust in research findings and outcomes.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Research methodology connects various disciplines. It facilitates collaboration and fosters innovation across different fields of study and practices.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Defining the Research Landscape</a:t>
            </a:r>
            <a:endParaRPr lang="en-US" sz="20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Quantitative research focuses on numerical data and statistical analysis. This will identify patterns and relationships between variables of any occurrences.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Qualitative research explores complex phenomena through in-depth interviews. It will provide detailed observations and textual analysis of any pattern.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Mixed methods research combines quantitative and qualitative approaches. It will provide a comprehensive understanding of the research problem in hand.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Basic research aims to expand knowledge. It will understand fundamental principles without immediate practical application of the theories.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Applied research focuses on solving practical problems. It will develop solutions to real-world issues based on current research or finding.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Crafting a Research Masterpiece</a:t>
            </a:r>
            <a:endParaRPr lang="en-US" sz="20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 well-defined research question provides focus and direction. This will guide the entire research process from design to analysis.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Ensure your research question is Specific, Measurable, Achievable, Relevant, and Time-bound. It will enhance the clarity of the research.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Start with a general interest and narrow it down to a specific, researchable question. This will help you to focus on what is important.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 hypothesis is a testable statement derived from the research question. It will be based on existing knowledge and guide the research.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Be prepared to revise your research question as you gather more information. It will adapt to new insights and ensure relevance.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Navigating the Information Sea</a:t>
            </a:r>
            <a:endParaRPr lang="en-US" sz="20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 literature review summarizes existing knowledge on your research topic. It will identify gaps in the research and potential area of focus.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Use credible sources such as academic journals, books, and reputable websites. It will ensure the accuracy and validity of the gathered information.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Evaluate the strengths and weaknesses of each source. It will assess its relevance to your research question based on quality data.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Identify common themes and conflicting viewpoints in the literature. It will create a coherent overview of the current state of knowledge.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Use the literature review to support your research question. It will justify your approach, and highlight the contribution of your study.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Blueprint for Discovery</a:t>
            </a:r>
            <a:endParaRPr lang="en-US" sz="20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Select a research design that aligns with your research question and goals. It will ensure the validity and reliability of your findings.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Consider various methods such as surveys, experiments, interviews, and observations. It will determine the best way to gather your data needed.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Determine your target population. This will decide the best way to select a representative sample based on data and methods.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Develop or select instruments for data collection (e.g., questionnaires, interview protocols). It will standardize process and enhance accuracy.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Conduct a pilot study to test your research design and instruments. It will identify potential problems and refine your methodology.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48640" y="66865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0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Gathering the Pieces</a:t>
            </a:r>
            <a:endParaRPr lang="en-US" sz="2000" dirty="0"/>
          </a:p>
        </p:txBody>
      </p:sp>
      <p:sp>
        <p:nvSpPr>
          <p:cNvPr id="3" name="Text 1"/>
          <p:cNvSpPr/>
          <p:nvPr/>
        </p:nvSpPr>
        <p:spPr>
          <a:xfrm>
            <a:off x="548640" y="1285875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Follow a systematic protocol to ensure data consistency and accuracy. It will minimize errors and maintain the integrity of your research.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Organize and store your data securely. It will create a system for easy access and analysis based on protocol and system.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Use appropriate statistical techniques to analyze quantitative data. It will identify significant patterns and relationships of data.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Analyze qualitative data through thematic analysis or content analysis. It will identify key themes and insights from textual data.</a:t>
            </a:r>
            <a:endParaRPr lang="en-US" sz="1200" dirty="0"/>
          </a:p>
          <a:p>
            <a:pPr marL="342900" indent="-342900">
              <a:lnSpc>
                <a:spcPts val="2000"/>
              </a:lnSpc>
              <a:spcAft>
                <a:spcPts val="1200"/>
              </a:spcAft>
              <a:buSzPct val="100000"/>
              <a:buFont typeface="+mj-lt"/>
              <a:buAutoNum type="arabicPeriod" startAt="1"/>
            </a:pPr>
            <a:r>
              <a:rPr lang="en-US" sz="12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Interpret your findings in the context of your research question and literature review. It will draw meaningful conclusions based on data.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2025-07-03T12:52:15Z</dcterms:created>
  <dcterms:modified xsi:type="dcterms:W3CDTF">2025-07-03T12:52:15Z</dcterms:modified>
</cp:coreProperties>
</file>