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Knowledge: NCERT Class 5 Marigold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Stories, Poems, and Life Lessons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Vocabulary Boost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Definition: Able to find clever ways to overcome difficulties; inventive. Example: The resourceful chef turned waste into a delicious dish.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Definition: Extremely large in size; huge. Example: The enormous tree provided shade for the entire playground.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Definition: To complain in a bad-tempered way; mutter. Example: The students grumbled about the early morning classes.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Definition: To surprise or impress greatly; amaze. Example: The magician's tricks astonished the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Definition: Extremely good or impressive; remarkable. Example: The athlete showed tremendous strength during the competition.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Life's Lessons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Lesson: "Unity helps in difficult times," as seen in 'Flying Together,' teaches us the power of sticking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Lesson: Overcoming challenges and achieving success are often the results of dedication and perseverance.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Lesson: Transforming waste into something wonderful, as in 'Wonderful Waste!,' shows the value of creativity.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Lesson: Embracing curiosity, as seen in 'My Shadow,' fosters a love for learning and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Lesson: "Laziness leads to regret," as illustrated in 'The Lazy Frog,' teaches the importance of diligence and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time and participation are highly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your questions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exploring the world of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learning journey!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Marigold!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Marigold's Essence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Units at a Glance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Unit 1: Sweet Start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Teamwork Triumphs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Shadow &amp; Mystery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Values Highlighted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Vocabulary Boost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Life's Lessons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Marigold!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quick guide to understanding and appreciating the NCERT Class 5 Marigold textbook and its contents.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poems and stories designed to boost reading skills, expand vocabulary, and impart valuable life lessons.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comprehension, ignite imagination, and foster a love for the English language through engaging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active participation and critical thinking to make learning a fun and rewarding experience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ready to dive into the vibrant world of Marigold and discover the treasures it holds within its pages.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Marigold's Essence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diverse poems and stories, each crafted to deliver unique moral lessons and broaden horizons.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Aids in improving reading proficiency, enriching vocabulary, and honing essential life skills for young learners.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Presents content in an accessible and captivating manner, ensuring every child remains hooked and curious.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Instills values such as kindness, honesty, and hard work, shaping well-rounded and responsible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approach to learning that not only educates but also nurtures character development and personal growth.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Units at a Glance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Ice-Cream Man (Poem) &amp; Wonderful Waste! (Story) – Delighting in simple joys and valuing resourcefulness.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Teamwork (Poem) &amp; Flying Together (Story) – Discovering the strength and success in unity and cooperation.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Shadow (Poem) &amp; Robinson Crusoe Discovers a Footprint (Story) – Exploring companionship and adventure.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Crying (Poem) &amp; The Lazy Frog (Story) – Understanding emotions and the consequences of laziness.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Balloon Man (Poem) &amp; The Talkative Barber (Story) – Enjoying simple pleasures and learning about chatterboxes.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Unit 1: Sweet Start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The poem captures the joy the ice-cream man brings during summer, making everyone happy with frozen treats.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Theme: It celebrates simple pleasures and childhood joy, highlighting the happiness found in everyday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Lines: "Beneath the round umbrella’s shade…" paint a vivid picture of summer and the ice-cream man's welcome presence.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The king's order turns vegetable waste into *avial*, showcasing resourcefulness and creative problem-solving.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Moral: It teaches us that creativity can transform seemingly useless items into valuable and enjoyable creations.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Teamwork Triumphs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Geese learn the importance of listening to wise advice to avoid danger and stick together for their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Theme: The story emphasizes the power of unity and cooperation in overcoming challenges and ensuring collective survival.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Moral: Unity helps in difficult times. Highlighting the benefit of geese. Wisdom helps one to identify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Listening to and following good advice can help avoid dangerous situations and leads to greater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Moral: The geese's collective strength helps them fly together and overcome the hunter's trap, underlining teamwork.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Shadow &amp; Mystery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The poem explores the curious relationship between a child and their shadow, always together in playful imitation.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Theme: It highlights the constant presence and silent companionship of a shadow, creating wonder and curiosity.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Summary: The child wonders about the shadow's behavior, its way of growing, and how it mimics every action perfectly.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Moral: The poem captures a child's innocent curiosity and the joy found in simple, everyday observations and playful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Moral: The shadow remains a constant companion, symbolizing the simple joys and wonder found in a child's world.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Values Highlighted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Achieving common goals through collective effort and mutual support. Fostering collaboration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Kindness, honesty, and hard work as cornerstones of character. Building a strong ethical foundation in young minds.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new worlds and possibilities through creativity. Encouraging imaginative thinking and curiosity.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Turning waste into useful items, emphasizing clever problem-solving skills in difficult scenarios.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together and staying together helps one to avoid dangerous situations.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2025-04-18T09:17:53Z</dcterms:created>
  <dcterms:modified xsi:type="dcterms:W3CDTF">2025-04-18T09:17:53Z</dcterms:modified>
</cp:coreProperties>
</file>