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Unlocking Knowledge: The Library Management System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Deep Dive into C++-Based Library Operations Using Object-Oriented Programming and Data Structures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Error Handling &amp; Validation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Invalid ID Detection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Detects invalid book and member IDs, preventing errors and ensuring data integrity within the system.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Duplicate Detection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Identifies and prevents duplicate reservations, ensuring fair access to resources and avoiding conflicts.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Error Messages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Displays meaningful error messages, guiding users to resolve issues and ensuring a smooth operating experience.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User Experience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Ensures smooth, user-friendly operation by providing clear guidance and preventing common errors.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System Integrity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Provides smooth operations and is user-friendly due to error handling and validation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Penalty System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Overdue Tracking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Tracks overdue books, identifying items that have not been returned within the specified time frame, promoting accountability.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Fine Application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Applies fines for late returns, incentivizing timely book returns and ensuring fairness in resource sharing among library members.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Resource Sharing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Promotes fairness in resource sharing by encouraging timely book returns and discouraging prolonged borrowing.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System Integrity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Penalty system helps encourage returning in timely manner and fairness is maintained.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System Integrity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System is integrity because of penalty system that track overdue books.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Experimental Evaluation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Performance Testing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Performance testing with various dataset sizes assesses sorting and searching efficiency, ensuring optimal system performance.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Stress Testing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Stress testing simulates multiple users and transactions, ensuring reliability and stability under heavy load conditions.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Error Handling Tests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Error handling tests validate handling of invalid inputs and overdue penalties, ensuring robust system behavior in various scenarios.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System Reliability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Through stress testing and performance evaluation, the system is ensured to be reliable.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System Assurance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Handling errors and testing performance make sure system is reliable and stable.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Conclusion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System Overview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Robust C++-based system effectively combines object-oriented programming and efficient data structures for optimal performance and reliability.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Core Design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Designed for reliability and performance, ensuring smooth user experiences and efficient resource management within the library.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Key Features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features a timely, fair, and user-friendly design, promoting efficient resource utilization and user satisfaction.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System Integrity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Overall, the system is robust, timely, fair, and user-friendly because of key features.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Thank You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attention. We hope you found this presentation informative and insightful. We appreciate your interest...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Title Slide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Project Overview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Object-Oriented Design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Data Structures Used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Algorithms for Efficiency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Command-Line Interface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Error Handling &amp; Validation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Penalty System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Experimental Evaluation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Conclusion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Title Slide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Project Name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Library Management System: A robust solution developed to streamline library operations, ensuring efficient resource management and user satisfaction.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Programming Paradigm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Developed in C++ using object-oriented programming (OOP) principles and efficient data structures for optimal performance and maintainability.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Team Identity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This system is a product of Group 4's collaborative effort, showcasing our expertise in software development and problem-solving.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Core Technology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Leveraging C++ for its speed and control, the system integrates OOP concepts for modularity and effective data structuring.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System's Essence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It aims to provide libraries with essential tools to manage books, members, and reservations effectively, all within a command-line interface.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Project Overview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Core Functionality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primary purpose is to efficiently manage fundamental library operations, ensuring smooth and user-friendly interactions.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Key Features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Enables seamless book borrowing and returns, facilitating easy tracking of library resources and user engagements.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Reservation System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Incorporates book reservation capabilities, allowing users to reserve books that are currently unavailable for borrowing.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Member Management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Streamlines member record management, providing a centralized system for tracking member details and borrowing history.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Technology Stack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Built entirely in C++ with a command-line interface (CLI), offering a lightweight and efficient user experience.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Object-Oriented Design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Book Class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Manages book attributes such as title, author, genre, ISBN, and availability status, ensuring accurate book cataloging.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Member Class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Handles member information, including unique ID, name, and a list of borrowed books, providing a comprehensive member profile.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Reservation Class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Implements reservation logic, managing book reservations and ensuring fair allocation of resources to library members.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Library Class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Orchestrates all transactions within the library, managing book borrowing, returns, and member interactions effectively.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Design Philosophy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Object-oriented design promotes modularity and reusability, enhancing system maintainability and scalability for future updates.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Data Structures Used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Linked List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Used to manage the book collection, allowing efficient addition and removal of books from the library inventory.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Array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Employed to store books and enable search by genre, author, and availability, providing quick access to specific books.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Dynamic Array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Utilized to manage member records, allowing dynamic resizing of the member database as new members join the library.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Queue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Handles book reservations using a FIFO (First-In-First-Out) approach, ensuring fair processing of reservation requests.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Stack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Processes borrowing and returns using a LIFO (Last-In-First-Out) strategy, facilitating efficient handling of recent transactions.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Algorithms for Efficiency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Merge Sort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Used to arrange books for fast access, ensuring efficient retrieval of books when needed by library members.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Binary Search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Employed to locate books quickly, enabling rapid search and retrieval of specific titles from the library catalog.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Efficiency Focus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design is performance-oriented, prioritizing speed and responsiveness to deliver a smooth user experience.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Algorithm Choice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Strategic use of merge sort and binary search enhances overall system performance and scalability.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Design Impact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Performance is a key element of design, delivering optimized speed and responsiveness for smooth user experience.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Command-Line Interface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User Input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Relies on text-based commands for user input, providing a straightforward and efficient way to interact with the system.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New Members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Automatically assigns unique Member IDs to new members, ensuring easy identification and management within the system.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Book Search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Shows availability status of books, allowing users to quickly determine if a book is currently available for borrowing.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Reservation Feature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Enables users to reserve books that are currently unavailable, ensuring they can borrow the book when it becomes available.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CLI Efficiency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Ensures that the system will be efficient and easy to navigate using text-based commands for a simplified user experience.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2025-05-06T06:18:06Z</dcterms:created>
  <dcterms:modified xsi:type="dcterms:W3CDTF">2025-05-06T06:18:06Z</dcterms:modified>
</cp:coreProperties>
</file>