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Korea: Your First Steps in Korean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beginner's guide to the Korean language and culture for college students.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Vowels: Unlocking Pronunciation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Revisit the 10 basic vowels and practice their pronunciations, paying attention to tongue placement and mouth shape.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diphthongs like ㅐ, ㅔ, ㅚ, ㅟ, ㅢ, which are formed by combining two vowel sounds into one syllable.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concept of vowel harmony, where certain vowels tend to pair together in words to create a more harmonious sound.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distinguishing between similar-sounding vowels using minimal pair exercises and native speaker recordings.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vowels combine with consonants to create different sounds, paying attention to the position of the tongue and mouth.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Everyday Phrases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Say '도와주세요' (Dowa juseyo) when you need assistance. It's a polite way to ask for help from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'맞아요' (Majayo) to say 'That's right' or 'You're correct' when you agree with someone.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Say '이분은 [Name]입니다' (Ibun-eun [Name] imnida) to introduce someone, meaning 'This is [Name]'.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'죄송합니다' (Joesonghamnida) - use this phrase to say 'I'm sorry' or 'Excuse me' formally.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offering food to people, it is useful to say '맛있게 드세요' which means 'Enjoy your meal'.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the basics of the Korean language. Keep practicing!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consistent practice is key to fluency. Set aside time each day to review and expand your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online resources, textbooks, language partners, and cultural events to enhance your learning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be afraid to make mistakes – they're a natural part of the learning process. Embrace them as opportunities for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to explore the Korean culture and language. Keep learning about it and yourself.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Hello, Hangeul!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Greetings &amp; First Words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Numbers &amp; Time: Counting in Korean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Yourself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Basic Grammar: The SOV Structure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Context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Consonants: A Deep Dive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Vowels: Unlocking Pronunciation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Everyday Phrases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Hello, Hangeul!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Hangeul, created in 1443 by King Sejong, promoted literacy and cultural identity. It is designed for easy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14 basic consonants like ㄱ (g), ㄴ (n), ㄷ (d), and ㄹ (r/l). These are fundamental building blocks.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10 basic vowels such as ㅏ (a), ㅓ (eo), ㅗ (o), and ㅜ (u). These combine with consonants.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how consonants and vowels combine to form syllables, e.g., 가 = ㄱ + ㅏ, creating 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writing your own name in Hangeul. This is a fun first step to personalization.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Greetings &amp; First Words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안녕하세요 (Annyeonghaseyo) is the universal 'Hello'. Use it in most situations for polite greetings.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안녕히 가세요 (Annyeonghi gaseyo) means 'Goodbye' when you are staying and the other person is leaving.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감사합니다 (Gamsahamnida) – A formal way to say 'Thank you,' showing your appreciation to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네 (Ne) means 'Yes,' and 아니요 (Aniyo) means 'No.' Fundamental for basic conversations.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use formal endings like -니다/-요 when speaking to strangers or elders to show respect.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Numbers &amp; Time: Counting in Korean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하나 (hana), 둘 (dul), 셋 (set) for counting objects and ages from one to ten in daily conversation.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 일 (il), 이 (i), 삼 (sam) for dates, money, and phone numbers from one to ten. These are of Chinese origin.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both systems when telling time, e.g., 3:30 is 세 시 삼십 분, integrating native and Sino-Korean.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asking and answering '지금 몇 시예요?' (What time is it?) to become familiar with time-related vocab.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which number system to use is very important when learning Korean numbers and counting in Korean.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Yourself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'저는 [Name]입니다' to introduce yourself, meaning 'I am [Name]'. A simple way to begin.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Say '저는 [Country] 사람입니다' to indicate your nationality, meaning 'I am from [Country]'.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'이름이 뭐예요?' (What's your name?) is a direct question to ask someone's name politely in initial conversations.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'몇 살이에요?' (How old are you?) - be mindful of cultural context, as asking about age is common but can be sensitive.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Role-play introductions in pairs to gain confidence and fluency in introducing yourself and others.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Basic Grammar: The SOV Structure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Korean follows Subject-Object-Verb order. Understand this structure, where the verb comes last is very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topic markers 는/은 to indicate what you're talking about; 는 after vowels, 은 after consonants.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object markers 를/을 to show what the verb acts upon; 를 after vowels, 을 after consonants in sentences.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'저는 사과를 먹어요' translates to 'I eat an apple,' demonstrating the SOV order with markers.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each part so you can start building your own sentences, start with simple sentences and simple words.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Context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합니다 (formal), 해요 (polite), and 해 (informal) based on your relationship with the speaker and context.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Bowing is common, and avoiding direct eye contact with elders shows respect, adhering to social etiquette.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respect and importance of age and status dictates language usage, use 언니/오빠 for older friends.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Reading the social cues in a conversation will help determine respect and what you say.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learning about another culture, ensure you read all about what is the norm in their daily lives.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Consonants: A Deep Dive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the 14 basic consonants, paying attention to pronunciation nuances and variations in sound.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aspirated consonants like ㅊ, ㅋ, ㅌ, ㅍ, ㅎ, which require a stronger puff of air when pronounced.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tense consonants such as ㄲ, ㄸ, ㅃ, ㅆ, ㅉ, which are pronounced with a stronger and tighter sound.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differentiating between similar-sounding consonants through minimal pair exercises and audio recordings.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consonants change their sounds when combined with certain vowels or other consonants, such as ㄹ changing to ㄴ before certain consonants.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2025-04-24T11:21:37Z</dcterms:created>
  <dcterms:modified xsi:type="dcterms:W3CDTF">2025-04-24T11:21:37Z</dcterms:modified>
</cp:coreProperties>
</file>