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Learning Potential: A Journey of Discovery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Effective Learning Strategies for Lifelong Growth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Mindfulness &amp; Focus: Cultivating Presence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regular meditation practice. Meditation improves focus, reduces stress, and enhances overall cognitive performance profoundly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mindful breathing exercises to calm your mind. Focused breathing improves concentration, reduces anxiety, and promotes relaxation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distractions in your learning environment. Creating a distraction-free space enhances focus and boosts productivity during study sessions.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one task at a time to enhance efficiency. Single-tasking improves concentration, reduces errors, and leads to higher-quality work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 present-moment awareness during learning. Staying focused on the task at hand enhances comprehension and overall learning experiences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Healthy Habits: Fueling Your Brain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 a balanced diet rich in nutrients. Proper nutrition fuels brain function, improves memory, and boosts overall cognitive performance consistently.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regular physical exercise. Exercise improves blood flow to the brain, enhances memory, and reduces stress effectively for great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adequate sleep to optimize brain function. Sufficient sleep is essential for memory consolidation, learning, and overall mental wellbeing perfectly.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Drink plenty of water to stay hydrated. Hydration is crucial for optimal brain function, concentration, and overall cognitive performance fully.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stress management techniques in your life. Reducing stress enhances focus, improves memory, and promotes overall cognitive health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valuable insights into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learning is a lifelong journey. Embrace curiosity and continue to explore new ideas and concepts proactively for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are opportunities for growth. View setbacks as learning experiences and persist in your pursuit of knowledge courageously.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with others. Teaching and mentoring not only benefit others but also deepen your own understanding profoundly.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your learning endeavors. May you find joy, success, and fulfillment in your pursuit of knowledge always.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the Spark: The Power of Curiosity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Recall: Strengthening Memory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Learning: Painting a Clearer Picture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Listening: Tuning In for Understanding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Collaborative Learning: Sharing Knowledge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Management: Mastering Your Schedule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Setting: Charting Your Course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Mindfulness &amp; Focus: Cultivating Presence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Healthy Habits: Fueling Your Brain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the Spark: The Power of Curiosity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 mindset of inquiry. Don't accept information passively; actively seek deeper understanding by asking 'why?' and 'how?'.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outside your comfort zone. New experiences fuel learning and broaden your perspective, fostering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diverse subjects and activities. Explore different fields to spark creativity and discover hidden talents within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subjects that genuinely interest you. Passion provides intrinsic motivation, making learning a fulfilling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receptive to new ideas and perspectives. Challenge your assumptions to allow for growth and avoid limiting beliefs.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Recall: Strengthening Memory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material at increasing intervals. This technique strengthens memory over time, leading to better long-term retention of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and use flashcards to actively recall information. This method is particularly effective for memorizing facts and definitions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 concepts to someone else. This forces you to solidify your understanding and identify areas where you may have gaps.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practice tests regularly to assess your knowledge. This simulates exam conditions and helps you identify weaknesses proactively.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Condense information into concise summaries. This process reinforces understanding and helps you retain crucial details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Learning: Painting a Clearer Picture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visual representations of concepts. Mind mapping helps organize thoughts, connect ideas, and improve overall understanding clearly.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diagrams and charts to visualize data and relationships. Visualizing complex information makes it easier to grasp and retain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infographics to summarize key information in an engaging way. Visual storytelling makes learning more memorable and impactful.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Watch educational videos and animations. Visual aids can enhance comprehension, especially for complex or abstract concepts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visual associations to aid memory. Linking information to memorable images can improve recall and retention significantly.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Listening: Tuning In for Understanding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Eliminate distractions to fully focus on the speaker. Concentration is essential for absorbing information effectively during conversations.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hesitate to ask for clarification. Asking questions ensures you understand the speaker's message and prevents misunderstandings.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Note-taking helps actively process and retain information. Effective note-taking involves summarizing key points and highlighting important details.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Summarize and reflect on what you've heard. This reinforces your understanding and helps you identify areas requiring further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Try to understand the speaker's perspective. Empathy fosters better communication and strengthens connections during conversations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Collaborative Learning: Sharing Knowledge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group discussions actively. Sharing ideas and perspectives enriches understanding and enhances critical thinking abilities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 concepts to your peers. Explaining complex topics reinforces your knowledge and helps others learn from your expertise.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on projects together with others. Collaboration fosters teamwork, problem-solving skills, and mutual learning experiences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study groups to review material collectively. Group study enhances comprehension, identifies knowledge gaps, and promotes active learning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helpful resources with others. Collaboration involves sharing materials, insights, and tips to facilitate mutual success in learning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Management: Mastering Your Schedule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prioritize the most important tasks. Focus on activities that align with your goals and contribute to your progress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structured schedule for learning activities. Planning your time ensures consistency, reduces procrastination, and enhances productivity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Divide large tasks into smaller, manageable steps. This reduces overwhelm, increases motivation, and makes complex projects feel more achievable gradually.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Allocate specific time blocks for focused learning sessions. Time blocking helps prevent distractions, improves concentration, and boosts efficiency dramatically.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regular breaks into your study routine. Short breaks enhance focus, prevent burnout, and improve overall learning effectiveness significantly.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Setting: Charting Your Course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Specific, Measurable, Achievable, Relevant, and Time-bound goals. SMART goals provide clarity, motivation, and a roadmap for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long-term goals into smaller, manageable steps. Smaller tasks make progress feel more attainable and keep you motivated consistently.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your progress regularly and celebrate milestones. Tracking progress reinforces motivation and highlights areas for improvement proactively.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 yourself accountable to your goals. Share your objectives with others to gain support and stay on track effectively throughout your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review and revise your goals as needed. Flexibility ensures that your objectives remain relevant and aligned with your evolving priorities.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2025-05-05T04:48:04Z</dcterms:created>
  <dcterms:modified xsi:type="dcterms:W3CDTF">2025-05-05T04:48:04Z</dcterms:modified>
</cp:coreProperties>
</file>