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Life's Secrets: Genetics and Cloning Demystified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Blueprint of Life and the Ethical Implications of Gene Cloning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and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allows the creation of crops and medicines for the accessibility of treatments and sustainable farming with strong crops.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Isolated gene is put into a vector. Vectors can be plasmids or viruses that help deliver the gene to where it needs to go.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a gene into an organism allows observation of its function, useful for research and producing valuable proteins or traits.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Expressed genes can be further studied, leading to advancements in various fields such as biomedical research and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expressed genes can be further studied, leading to advancements in various fields such as biomedical research, agriculture, and pharmaceutical 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Overview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overview of the gene cloning process from isolation to expression. From isolating the desired gene, to vector insertion and gene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demonstration showed the potential for cloning in mammals, advancing cellular reprogramming ideas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Isolated gene is put into a vector. Vectors can be plasmids or viruses that help deliver the gene to where it needs to go.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turn provided new ideas for cellular reprogramming but also raised questions about the ethical implications of cloning.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allows the creation of crops and medicines for the accessibility of treatments and sustainable farming with strong crops.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genetics and gene cloning.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sparked your curiosity and inspired you to explore further into the fascinating world of genetics.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this just the beginning of your genetic exploration. Countless mysteries and advancements await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stay informed about the latest developments in genetics and related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attention and engagement are highly appreciated. Thank you once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Genetics: The Code of Life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Cloning: Copying Life's Instructions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Process: From Isolation to Expression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Dolly the Sheep: A Cloning Milestone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Pharmaceutical Production: Gene Cloning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Agriculture: Cultivating Stronger Crops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and Applications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Overview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Genetics: The Code of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profoundly shapes our traits, from physical characteristics to predispositions. It's the inherited code that dictates much of our biological destiny and it affects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studies genes, heredity, and variation in living organisms. It explains how traits are passed down and why we differ.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Genes are fundamental units of heredity, containing instructions for building and maintaining cells. Their integrity is crucial for healthy development and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Nucleotides form the structural units of DNA and RNA, carrying genetic information. Their sequence determines genetic traits and biological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genetic code translates nucleotide sequences into amino acids, forming proteins. This code is universal, connecting all life through a shared language.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Cloning: Copying Life's Instructions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is creating identical copies of a specific gene. This allows scientists to study, modify, or produce desired proteins for various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overview of the gene cloning process from isolation to expression. From isolating the desired gene, to vector insertion and gene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step in gene cloning is to identify the specific gene we need from an organism's DNA. A precise extraction is required.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Isolated gene is put into a vector. Vectors can be plasmids or viruses that help deliver the gene to where it needs to go.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introducing a gene, its function is seen. This helps produce certain proteins or traits that can be useful for research or in industry.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Process: From Isolation to Expression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involves identifying and extracting the specific gene of interest from an organism's complete DNA sequence.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isolated gene is then inserted into a vector, such as a plasmid or virus, which acts as a carrier for transferring the gene.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a gene into an organism allows observation of its function, useful for research and producing valuable proteins or traits.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Expressed genes can be further studied, leading to advancements in various fields such as biomedical research and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allows the creation of crops and medicines for the accessibility of treatments and sustainable farming with strong crops.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Dolly the Sheep: A Cloning Milestone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Dolly the Sheep was cloned in 1996, it was the first mammal to be created from an adult somatic cell. The world took notice.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demonstration showed the potential for cloning in mammals, advancing cellular reprogramming ideas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success of Dolly also triggered important discussions regarding the ethical implications and boundaries of cloning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turn provided new ideas for cellular reprogramming but also raised questions about the ethical implications of cloning.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my opinion...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Pharmaceutical Production: Gene Cloning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produces essential medicines (e.g., insulin) in large quantities, making treatments more accessible and affordable for those in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gene cloning, the widespread production of crucial drugs improves healthcare by ensuring treatments are more readily available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reduces medicine production costs, leading to more affordable treatments and improving healthcare accessibility.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revolutionizes biomedical research, enabling studies on genes linked to diseases. It leads to targeted treatments and improved diagnostics.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expressed genes can be further studied, leading to advancements in various fields such as biomedical research, agriculture, and pharmaceutical 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Agriculture: Cultivating Stronger Crops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helps create strong crops. This boosts food production and supports sustainable farming, ensuring greater food security for growing populations.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genetically enhancing crops, cloning contributes to producing resilient plants capable of withstanding various environmental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Cloning technologies significantly increase crop yields, addressing global food demand and minimizing the impact on natural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boosts food production and supports sustainable farming by reducing the need for pesticides and fertilizers.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my opinion...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turn provided new ideas for cellular reprogramming but also raised questions about the ethical implications of cloning.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we introduce a gene into a living organism, we can see it work. This helps us produce certain proteins or traits that can be useful for research or in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expressed genes can be further studied, leading to advancements in various fields such as biomedical research, agriculture, and pharmaceutical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produces essential medicines (e.g., insulin) in large quantities, making treatments more accessible and affordable.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cloning helps create strong crops. This boosts food production and supports sustainable farming.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2025-04-19T09:34:42Z</dcterms:created>
  <dcterms:modified xsi:type="dcterms:W3CDTF">2025-04-19T09:34:42Z</dcterms:modified>
</cp:coreProperties>
</file>