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Lower Leg Potential: A PNF Stretching Case Study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Flexibility and Performance Through Proprioceptive Neuromuscular Facilitation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Practical Applications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 flexibility, power, and agility in various sports. A valuable tool for athletes.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Reduce the risk of muscle strains, sprains, and other common injuries. Proactive approach to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Aid in the recovery process after injury by restoring range of motion. Aiding the body.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Overall improved movement and flexibility for a better quality of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that you consistently follow PNF to maintain benefits.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PNF stretching is a potent method for improving lower leg flexibility and performance. Backed by science.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Careful protocol design is crucial for optimal results. Tailor to individual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hypothetical case study demonstrates the potential benefits of PNF in a practical setting. Putting knowledge to practice.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safety and proper technique when implementing PNF. Get help if needed.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benefits of PNF are well established for certain groups of people.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attention! We hope you found this presentation informative and insightful.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Any questions or comments are welcome. Let's discuss PNF stretching further!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vast literature on PNF stretching for more in-depth knowledge. Keep learning!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Acknowledging contributions and support from colleagues and mentors. Team work makes the dream 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Make sure to practice all sorts of stretching to maintain health!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Flexibility Frontier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PNF: The Science of Stretch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Designing the Protocol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Case Study Introduction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PNF Protocol in Action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Case Study Results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Limitations &amp; Considerations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Practical Applications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Flexibility Frontier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Traditional stretching has limits. PNF unlocks deeper flexibility gains by tapping into the nervous system. Get ready to explore!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lower leg is the foundation for movement. Enhanced flexibility here improves overall athletic performance and reduces injury risk.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will use a hypothetical case study to illustrate the practical application of a PNF stretching protocol. Details to follow!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We'll cover PNF principles, protocol design, the case study itself, results, and key takeaways for practical implementation.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goal is improved flexibility and effectiveness of the lower leg.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PNF: The Science of Stretch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PNF leverages autogenic inhibition, relaxing the muscle being stretched via Golgi tendon organ activation. Key to deeper stretches.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Contracting the opposing muscle group relaxes the target muscle, further enhancing the stretch. A powerful PNF principle.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PNF works with the nervous system to override protective reflexes, allowing for greater range of motion and flexibility improvements.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Isometric contraction followed by relaxation and passive stretch. A common and effective PNF technique. We will focus on this.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Concentric contraction followed by relaxation and passive stretch. Used to improve range of motion and flexibility.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Designing the Protocol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Gastrocnemius, soleus, tibialis anterior, and peroneal muscles. A comprehensive approach to lower leg flexibility.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 times per week, 2-3 sets per muscle group, holding the stretch for 20-30 seconds. Consistency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a dynamic warm-up before PNF stretching to prepare the muscles and nervous system. Crucial for safety.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Gradually increase the intensity and duration of stretches as flexibility improves. Listen to your body!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Proper positioning will ensure isolation of the correct muscle groups.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Case Study Introduction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25-year-old recreational runner with limited ankle dorsiflexion and plantarflexion impacting performance. Our focus.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Initial range of motion measurements and subjective reports of tightness. Documenting the starting point is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Implementation of the designed PNF stretching protocol over a 6-week period. Tracking progress along the way.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monitoring of progress and adjustments to the protocol as needed. Individualization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Hypothetical runner will mimic a real scenario.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PNF Protocol in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Hold-relax technique with the knee extended, focusing on plantarflexion resistance. Targeting the calf muscle.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Hold-relax technique with the knee flexed, isolating the soleus muscle. Another key calf muscle.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Contract-relax technique, focusing on dorsiflexion. Improving ankle mobility.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Contract-relax technique, focusing on eversion. Addressing lateral ankle flexibility.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Make sure to warm up correctly, and slowly.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Case Study Results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Significant improvements in ankle dorsiflexion and plantarflexion observed after 6 weeks. Measurable progress.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Subjective reports of reduced muscle tightness and improved comfort during running. Feeling the difference.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Improved running economy and reduced risk of lower leg injuries. Putting flexibility into 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 and post intervention range of motion data, as well as subjective feelings.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data will show overall improved outcomes.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Limitations &amp; Considerations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PNF often requires a partner for effective resistance and facilitation. Planning is crucial.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Correct technique is essential to avoid injury. Seek guidance from a qualified professional.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Results may vary based on individual factors. Tailor the protocol to specific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PNF may not be suitable for individuals with certain injuries or conditions. Consult with a healthcare provider.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 not start PNF Stretching protocol if not advised by a medical professional.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2025-04-22T09:52:08Z</dcterms:created>
  <dcterms:modified xsi:type="dcterms:W3CDTF">2025-04-22T09:52:08Z</dcterms:modified>
</cp:coreProperties>
</file>