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Meeting Magic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Discover the essence of effective gatherings for collaboration.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Gathering Together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Connections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Enhancing Efficiency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Inspiring Outcomes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Gathering Together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bring people into one space to outline goals and align efforts, creating a foundation for group success and clear communication among participants.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allow quick updates and problem-solving in a structured way, ensuring everyone stays informed and motivated towards common objectives in a team setting.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serve as key moments where choices are made collectively, fostering agreement and forward movement while addressing any concerns raised by the group.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facilitate open discussions where thoughts are shared freely, sparking innovation and building stronger relationships through interactive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provide opportunities to evaluate progress and adjust plans, helping teams refine their approach and maintain momentum in ongoing projects.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Connections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create platforms for building professional relationships, where individuals connect and explore potential collaborations that enhance career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enable honest input from all sides, allowing improvements to be identified and implemented, which boosts overall performance and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focus on mapping out future steps, uniting participants around a shared vision and ensuring coordinated efforts towards achieving set targets.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tackle challenges head-on by pooling diverse perspectives, leading to effective solutions that advance projects and resolve issues efficiently.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mark achievements and milestones, inspiring teams to recognize successes and maintain high spirits for continued hard work and innovation.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Enhancing Efficiency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organize agendas to make the most of limited time, ensuring topics are covered efficiently and participants leave with actionable outcomes.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clarify responsibilities by delegating tasks clearly, empowering individuals to contribute effectively and track progress in real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reinforce commitments made earlier, checking on advancements and adjusting plans to keep everything on track for successful results.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encourage input from everyone, promoting diverse ideas that lead to better decisions and a more inclusive team environment overall.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assess what worked and what didn't, using insights to refine future approaches and drive continuous improvement in operations.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Inspiring Outcomes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ignite creative thinking by combining different viewpoints, resulting in fresh ideas that propel projects forward and foster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energize participants through shared encouragement, helping to sustain enthusiasm and commitment to long-term goals and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distribute expertise across the group, enhancing skills and understanding that benefit the entire team in their daily endeavors.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strengthen group cohesion by emphasizing common purposes, leading to a more harmonious and productive working atmosphere for all.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monitor developments and celebrate steps forward, keeping the momentum alive and ensuring steady advancement towards objectives.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like this one thrive on participant engagement, and we value your presence in exploring these ideas together for mutual benefit.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gain depth from shared thoughts, and we're thankful for the contributions that make these sessions enriching and worthwhile.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require attention to succeed, so thank you for your dedication, which helps turn discussions into meaningful actions and results.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are more effective with active involvement, and we appreciate how your input elevates the experience for everyone involved.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Meetings bring us together to learn and grow, and we're sincerely grateful for your time and energy in making this presentation impactful.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2025-11-07T21:35:02Z</dcterms:created>
  <dcterms:modified xsi:type="dcterms:W3CDTF">2025-11-07T21:35:02Z</dcterms:modified>
</cp:coreProperties>
</file>