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Network Mastery: Your PKL Journey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Simulation to Service: A Practical Exploration of Mikrotik and Customer Engagement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Gaining practical Experience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 has provided invaluable hands-on experience that enhances practical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Exposure to real-world situations helps in improving real time problem solving.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confidence from applying learned concepts to real-world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practical experience enhances future career prospects and opportunities for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 will provide you a better and practical understanding in the professional world.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Simulations and Configurations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PNETLab simulations have significantly improved your MikroTik configuration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Simulations will help to validate and refine network configurations.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simulations boost confidence in configuring and managing network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continuous practice will expand expertise in network administration.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Ready to advance into the next chapter with the knowledge and experiences in hand.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Expressing sincere appreciation for the opportunity to undertake this PKL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Thanking PT Jujur Amanah Barokah for their guidance, mentorship, and support throughout the PKL.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SMK IKA Kartika for facilitating this practical learning opportunity.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Extending gratitude to the mentors for sharing their expertise and providing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heartfelt thank you and it's time to implement this knowledge in professional life.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Embarking on a Practical Adventure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PKL: Purpose and Payoff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Mikrotik Unveiled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PNETLab: Your Virtual Lab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Hands-On Configuration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Service Insights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PKL: A Bridge to the Future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Gaining practical Experience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Simulations and Configurations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Embarking on a Practical Adventure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Raisya Amelia from XI TKJ at SMK IKA Kartika presents her Practical Work Experience (PKL) report, focusing on Mikrotik configuration using PNETLab.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exploration into network management and hands-on customer service, where theory meets real-world application for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journey begins by diving into a simulated network environment using the PNETLab platform for Mikrotik configurations.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practical experiences extend to customer service, providing a comprehensive understanding of the industry.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blend academic knowledge with industry practices to produce a report demonstrating both simulated network configuration and customer interaction.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PKL: Purpose and Payoff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Elevate your expertise in computer networking through hands-on experience and practical application of learned concepts.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 into the professional arena and gain invaluable insights into the day-to-day operations of a real workplace.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Sharpen your communication skills and learn how to effectively serve and support customers in a professional setting.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 the art of network configuration using Mikrotik and PNETLab, essential tools for any network administrator.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PKL will provide you a better and practical understanding in the professional world.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Mikrotik Unveiled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Mikrotik is a versatile operating system and software solution designed for comprehensive network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Intelligently direct network traffic for optimal performance and connectivity within complex network infrastructures.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robust security measures to protect networks from unauthorized access and potential cyber threats, ensuring data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secure, encrypted connections for remote access and secure data transmission across public networks, safeguarding sensitive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hotspot will help to set up and manage wireless access points for controlled internet access in public or private environments. 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PNETLab: Your Virtual Lab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PNETLab offers a dynamic virtual environment for simulating diverse network devices, configurations, and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Experiment and innovate with different network setups without the constraints or risks associated with physical hardware.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dedicated virtual labs specifically for Mikrotik devices, allowing in-depth exploration of its features and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Simulate a wide range of network topologies and architectures, gaining practical experience in various deployment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PNETLab offers great opportunities to learn more about diverse networks and devices.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Hands-On Configuration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 virtual Mikrotik devices to the PNETLab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 up IP addresses and subnet masks to ensure proper communication within the virtual network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static or dynamic routing to facilitate data transfer between different network segments within the virtual lab.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Configure DHCP server to automatically assign IP addresses to devices, streamlining network administration in the virtualized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Verify network functionality and connectivity by testing data flow between virtual devices within the simulated environment.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Service Insights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directly with customers, addressing their inquiries, and providing solutions to ensure satisfaction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Effectively handle customer complaints, employing problem-solving skills and empathy to resolve issues and maintain positive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a detailed record of customer interactions and data, ensuring accurate documentation and facilitating efficient follow-up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Communicate professionally and courteously with customers, building rapport and trust through clear and respectful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better customer relation is key in any business sector. Make sure you always provide good service.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PKL: A Bridge to the Future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PKL provides you with a first-hand experience of professional working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theories can be applied in real world through network management.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Mikrotik simulations will help you to understand practical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heartfelt thank you to PT Jujur Amanah Barokah and SMK IKA Kartika for their support and guidance throughout the PKL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Ready to advance into the next chapter with the knowledge and experiences in hand.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2025-04-18T05:31:25Z</dcterms:created>
  <dcterms:modified xsi:type="dcterms:W3CDTF">2025-04-18T05:31:25Z</dcterms:modified>
</cp:coreProperties>
</file>