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Opportunities: Navigating the Modern World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key strategies for personal and professional growth in a rapidly changing landscape.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Considerations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 with honesty and integrity in all your interactions. Be trustworthy and uphold ethical standards.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Treat others with respect, regardless of their background or beliefs. Value diversity and inclusion.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 responsibility for your actions and their consequences. Be transparent and admit mistakes.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the impact of your decisions on society and the environment. Support sustainable and ethical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 personal data and respect privacy rights. Be transparent about data collection and usage practices.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Leading with Vision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clear goals and communicate them effectively. Align individual goals with organizational objectives.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Delegate tasks and empower team members to take ownership. Provide support and resources for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Motivate others through recognition, appreciation, and opportunities for growth. Create a positive and supportive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Adjust your leadership style to the needs of the situation and the individual. Be flexible and responsive to 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Think strategically and anticipate future trends. Develop innovative solutions to complex challenges.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appreciation for your time and engagement during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that the insights shared will contribute to your ongoing journey of growth and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these topics further and apply these strategies in your own life and 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connect and collaborate to achieve our goals together. We believe that the journey is best traveled together.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participation. We wish you the very best in your future endeavors!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Change, Shape Your Future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Cultivating a Growth Mindset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Strong Networks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Essential Skills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Leveraging Technology for Growth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Literacy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Well-being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Considerations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Leading with Vision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Change, Shape Your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is evolving faster than ever. Staying informed and adaptable is essential for long-term relevance and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Globalization is blurring boundaries. Understanding diverse cultures and perspectives opens up vast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Remote work is transforming the workplace. Mastering virtual collaboration and communication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demand for specific skills is evolving. Continuous learning and upskilling are crucial for career advancement.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Sustainability is no longer optional. Embracing eco-friendly practices is vital for the planet and business.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Cultivating a Growth Mindset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View challenges as opportunities for growth, not roadblocks. Persist and learn from setbacks.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 out constructive criticism and use it to improve your skills and performance. Be open to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Commit to lifelong learning through courses, workshops, and self-study. Stay curious and explore new fields.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the ability to bounce back from adversity. Maintain a positive attitude and focus on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your strengths and weaknesses. Focus on developing your potential and addressing limitations.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Strong Networks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Communicate clearly and concisely in both written and spoken form. Active listening is also essential.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Cultivate genuine relationships with colleagues, mentors, and industry professionals. Offer support and guidance.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Attend industry conferences and events to meet new people and expand your professional network. Follow up with contacts.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online platforms like LinkedIn to connect with professionals and stay informed about industry trends.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 out mentors who can provide guidance and support. Also, consider becoming a mentor to others. 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Essential Skills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Analyze information objectively and make informed decisions. Question assumptions and evaluate evidence.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problems, brainstorm solutions, and implement effective strategies. Be resourceful and innovative.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 effectively with others to achieve common goals. Value diverse perspectives and contributions.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tasks, manage deadlines, and avoid procrastination. Use tools and techniques to stay organized.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flexible and adjust to changing circumstances. Embrace new technologies and processes.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Leveraging Technology for Growth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data to make informed decisions and track progress. Understand key metrics and trends.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cloud-based tools for collaboration, storage, and access to information. Ensure data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AI-powered tools for automation, analysis, and insights. Understand the ethical implications.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social media to build your personal brand and connect with your target audience. Be professional and authentic.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 your data and devices from cyber threats. Practice safe online habits and stay informed about security risks.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Literacy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 budget and track your income and expenses. Identify areas where you can save money.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 financial goals and save regularly to achieve them. Consider different savings options and strategies.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about investing and consider investing to grow your wealth over time. Understand the risks and rewards.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Manage your debt wisely and avoid unnecessary debt. Prioritize paying off high-interest debt.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 financial plan to achieve your long-term goals. Consult with a financial advisor if needed.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Well-being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healthy coping mechanisms for managing stress. Practice relaxation techniques and mindfulness.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in regular physical activity to improve your health and well-being. Find activities you enjoy and make them a habit.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Eat a balanced diet to fuel your body and mind. Avoid processed foods and limit sugar and caffeine intake.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a regular sleep schedule and create a relaxing bedtime routine. Aim for 7-8 hours of quality sleep each night.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 boundaries between work and personal life to avoid burnout. Prioritize activities that bring you joy and fulfillment.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2025-04-19T00:11:20Z</dcterms:created>
  <dcterms:modified xsi:type="dcterms:W3CDTF">2025-04-19T00:11:20Z</dcterms:modified>
</cp:coreProperties>
</file>