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Potential: A Journey of Discovery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Opportunities and Inspiring Growth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Continuous Learning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Embrace lifelong learning as a continuous pursuit. Continuous learning is essential for staying relevant in today's world.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Stay updated on the latest trends and developments in your field. Staying updated can help you remain competitive.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Actively seek out new knowledge and skills. Seeking knowledge is a proactive way to expand your horizons.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Apply your knowledge and skills in practical ways. Applying knowledge reinforces learning and develops expertise.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Share your learnings with others. Sharing learnings reinforces your understanding and helps others grow.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Leaving a Legacy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Strive to make a positive impact on the world. Making a positive impact is a fulfilling way to leave a legacy.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Give back to your community and support causes you believe in. Giving back can make a difference in the lives of others.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Inspire future generations to achieve their full potential. Inspiring others is a powerful way to leave a lasting legacy.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Focus on creating value for others. Creating value is a way to contribute to society and make a difference.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Leave a lasting legacy of positive impact and contribution. Leaving a legacy is a testament to your commitment and dedication.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express our sincere gratitude for your time and attention. Thank you for joining us on this journey of discovery.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appreciate your support and encouragement. Your support is invaluable to our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look forward to continuing this conversation and engaging with you further. Your insights are highly valued.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active participation. Your contributions are essential to our collective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wish you all the best in your future endeavors. May you achieve your goals and make a positive impact on the world.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Embarking on a New Chapter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Navigating the Path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Obstacles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Collaboration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Innovation and Creativity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Leading with Purpose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Importance of Mentorship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Continuous Learning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Leaving a Legacy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Embarking on a New Chapter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Every journey begins with a single spark, a moment of inspiration that ignites our passion and sets us on a path of discovery.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Clearly define your goals and aspirations. A well-defined vision acts as a compass, guiding you through challenges.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outside your comfort zone and embrace the unknown. It's in these uncharted territories that true growth occurs.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Lay a solid foundation of knowledge and skills. Continuous learning and development are essential for long-term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Believe in yourself and your ability to achieve your goals. Self-belief is a powerful catalyst for success.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Navigating the Path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a strategic plan with clear milestones and timelines. A well-defined plan provides a roadmap for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Master the art of effective communication. Clear and concise communication is crucial for building relationships.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Prioritize your tasks and manage your time effectively. Time is a precious resource, so use it wisely.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Cultivate a strong network of mentors, peers, and collaborators. Networking opens doors to new opportunities.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 adaptable and open to change. The ability to adapt to new situations is essential in today's rapidly evolving world.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Obstacles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View failure as a learning opportunity. Every setback provides valuable lessons that can help you grow.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resilience to bounce back from adversity. Resilience is the key to overcoming challenges and achieving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Don't be afraid to seek support from others. Surround yourself with a supportive network of friends, family, and mentors.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Keep a positive attitude and maintain perspective during challenging times. A positive mindset can make all the difference.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Analyze your mistakes and learn from them. Mistakes are valuable learning experiences that can help you improve.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Collaboration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Embrace teamwork and collaboration. Working together towards a common goal can lead to greater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Align your goals with those of your team. A shared vision creates a sense of unity and purpose.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Foster open communication within your team. Open communication promotes trust and collaboration.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Treat each other with respect and trust. Respect and trust are the cornerstones of a successful team.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Celebrate shared successes and acknowledge each other's contributions. Celebrating success fosters a sense of camaraderie.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Innovation and Creativity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Cultivate a creative mindset and think outside the box. Innovation is the key to staying ahead in today's competitive world.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strong problem-solving skills. The ability to solve problems effectively is highly valued.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Embrace experimentation and try new things. Experimentation leads to new discoveries and innovations.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 open to new ideas and perspectives. New ideas can spark creativity and lead to innovative solutions.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Strive for continuous improvement in your creative process. Continuous improvement leads to greater innovation.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Leading with Purpose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visionary leadership skills. Visionary leaders inspire others to achieve great things.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Inspire others through your passion and dedication. Inspiration is contagious and can motivate others to excel.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Empower your team members to take ownership and responsibility. Empowering others fosters a sense of accountability.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Lead with integrity and ethical principles. Ethical leadership builds trust and respect.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Practice servant leadership by putting the needs of others first. Servant leadership fosters a supportive and collaborative environment.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Importance of Mentorship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Seek out mentors who can provide guidance and support. Mentors can offer valuable insights and perspectives.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Consider becoming a mentor to others. Mentoring is a rewarding experience that can help others grow and develop.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Share your knowledge and experiences with others. Sharing knowledge is a powerful way to empower others.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Offer guidance and support to your mentees. Guidance can help them navigate challenges and achieve their goals.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 strong relationships with your mentors and mentees. Strong relationships foster trust and collaboration.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2025-04-21T08:25:16Z</dcterms:created>
  <dcterms:modified xsi:type="dcterms:W3CDTF">2025-04-21T08:25:16Z</dcterms:modified>
</cp:coreProperties>
</file>