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A Journey of Discovery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Opportunities and Inspiring Growth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lifelong learning as a continuous pursuit. Continuous learning is essential for staying relevant in today's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updated on the latest trends and developments in your field. Staying updated can help you remain competitive.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seek out new knowledge and skills. Seeking knowledge is a proactive way to expand your horizons.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your knowledge and skills in practical ways. Applying knowledge reinforces learning and develops expertise.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learnings with others. Sharing learnings reinforces your understanding and helps others grow.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Leaving a Legacy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Strive to make a positive impact on the world. Making a positive impact is a fulfilling way to leave a legacy.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Give back to your community and support causes you believe in. Giving back can make a difference in the lives of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future generations to achieve their full potential. Inspiring others is a powerful way to leave a lasting legacy.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creating value for others. Creating value is a way to contribute to society and make a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Leave a lasting legacy of positive impact and contribution. Leaving a legacy is a testament to your commitment and dedication.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express our sincere gratitude for your time and attention. Thank you for joining us on this journey of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support and encouragement. Your support is invaluable to our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continuing this conversation and engaging with you further. Your insights are highly valued.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active participation. Your contributions are essential to our collective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your future endeavors. May you achieve your goals and make a positive impact on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Embarking on a New Chapter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Path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Collaboration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and Creativity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Leading with Purpose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Mentorship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Learning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Leaving a Legacy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Embarking on a New Chapter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journey begins with a single spark, a moment of inspiration that ignites our passion and sets us on a path of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 your goals and aspirations. A well-defined vision acts as a compass, guiding you through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outside your comfort zone and embrace the unknown. It's in these uncharted territories that true growth occurs.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Lay a solid foundation of knowledge and skills. Continuous learning and development are essential for long-term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in yourself and your ability to achieve your goals. Self-belief is a powerful catalyst for success.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Path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strategic plan with clear milestones and timelines. A well-defined plan provides a roadmap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the art of effective communication. Clear and concise communication is crucial for building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your tasks and manage your time effectively. Time is a precious resource, so use it wisely.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 strong network of mentors, peers, and collaborators. Networking opens doors to new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adaptable and open to change. The ability to adapt to new situations is essential in today's rapidly evolving world.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failure as a learning opportunity. Every setback provides valuable lessons that can help you grow.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resilience to bounce back from adversity. Resilience is the key to overcoming challenges and achieving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be afraid to seek support from others. Surround yourself with a supportive network of friends, family, and mentors.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 positive attitude and maintain perspective during challenging times. A positive mindset can make all the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your mistakes and learn from them. Mistakes are valuable learning experiences that can help you improve.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Collaboration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teamwork and collaboration. Working together towards a common goal can lead to greater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 your goals with those of your team. A shared vision creates a sense of unity and purpose.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open communication within your team. Open communication promotes trust and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 each other with respect and trust. Respect and trust are the cornerstones of a successful team.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 shared successes and acknowledge each other's contributions. Celebrating success fosters a sense of camaraderie.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and Creativity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 creative mindset and think outside the box. Innovation is the key to staying ahead in today's competitive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strong problem-solving skills. The ability to solve problems effectively is highly valued.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experimentation and try new things. Experimentation leads to new discoveries and innovations.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open to new ideas and perspectives. New ideas can spark creativity and lead to innovative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Strive for continuous improvement in your creative process. Continuous improvement leads to greater innovation.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Leading with Purpose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visionary leadership skills. Visionary leaders inspire others to achieve great things.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others through your passion and dedication. Inspiration is contagious and can motivate others to excel.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 your team members to take ownership and responsibility. Empowering others fosters a sense of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 with integrity and ethical principles. Ethical leadership builds trust and respect.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servant leadership by putting the needs of others first. Servant leadership fosters a supportive and collaborative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Mentorship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out mentors who can provide guidance and support. Mentors can offer valuable insights and perspectives.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becoming a mentor to others. Mentoring is a rewarding experience that can help others grow and develop.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and experiences with others. Sharing knowledge is a powerful way to empower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guidance and support to your mentees. Guidance can help them navigate challenges and achieve their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strong relationships with your mentors and mentees. Strong relationships foster trust and collaboration.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2025-04-21T08:25:16Z</dcterms:created>
  <dcterms:modified xsi:type="dcterms:W3CDTF">2025-04-21T08:25:16Z</dcterms:modified>
</cp:coreProperties>
</file>