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A Journey of Growth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Pathways to Personal and Professional Development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Realize that growth takes time and effort. Patience is essential for staying committed to your goals and overcoming setbacks.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a sense of wonder and explore new ideas and experiences. Curiosity fuels learning and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Accept that you will make mistakes and learn from them. Embracing imperfection allows you to take risks and grow without fear of failure.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the journey of personal and professional development. Finding joy in the process makes the journey more fulfilling and sustainable.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Believe in your abilities and trust your intuition. Trusting yourself empowers you to make confident decisions and achieve your goals.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 Others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experiences and inspire others to take action. Sharing your experiences can motivate and empower others to pursue their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 others navigate their journey by offering guidance and support. Becoming a mentor is a rewarding way to give back and make a difference in the lives of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opportunities for others to learn and grow. Creating opportunities for others fosters a culture of growth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Celebrate the accomplishments of your team and community. Celebrating collective success fosters a sense of belonging and motivates others to achieve more.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Advocate for policies and practices that support personal and professional development. Advocating for growth helps create a more equitable and supportive environment for all.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listen to this presentation. Your attention is highly valued.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you continue to grow and achieve your personal and professional goals. I hope this presentation has inspired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future endeavors. May your journey be filled with success and fulfillment.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further explore the concepts discussed today. There are many resources available to support your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connect and share your thoughts and experiences. Your insights are valuable to the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Spark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Blocks of Success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Challenges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Mindset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Yourself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Momentum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Journey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 Others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Spark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world is ever-changing, so stay adaptive to change. Embracing change is the key to unlocking new possibilities and becoming a better version of yourself.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 for those activities that make time stop. Identifying and pursuing your passions fuels motivation and drives you toward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Divide big dreams into small, actionable steps. Setting realistic goals provides direction and a sense of accomplishment along the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 throws curveballs, be prepared for setbacks, and bounce back stronger. Resilience is the ability to overcome challenges and learn from adversity.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 to role models, mentors, or sources of creativity. Surrounding yourself with inspiration sparks new ideas and keeps you motivated on your journey.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Blocks of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curious and never stop expanding your knowledge. Continuous learning is essential for growth and staying relevant in any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like-minded individuals and industry experts. Building a strong network opens doors to opportunities and collaborations.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articulate your ideas and actively listen to others. Effective communication is crucial for building relationships and achieving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 effectively with others and value diverse perspectives. Collaboration fosters innovation and leads to better outcomes than working in isolation.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manage your time. Efficiently manage your time and make the most of each day. Prioritizing tasks and eliminating distractions boosts productivity.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root cause of the problem and identify potential solutions. Careful analysis allows you to make informed decisions and avoid repeating mistakes.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hesitate to ask for help from mentors, colleagues, or friends. Seeking support provides valuable insights and emotional encouragement during tough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willing to adjust your strategy when faced with setbacks. Flexibility is key to overcoming obstacles and finding alternative paths to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 failures as learning experiences and opportunities for improvement. Analyze what went wrong and use that knowledge to avoid similar mistakes in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the bigger picture and remember your long-term goals. Keeping perspective helps you stay motivated and resilient when facing challenges.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Mindset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Appreciate the good things in your life and focus on the positive. Gratitude fosters happiness and resilience in the face of adversity.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and reframe negative thought patterns into positive affirmations. Challenging negative thoughts boosts self-confidence and reduces stress.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Imagine yourself achieving your goals and focus on the positive outcomes. Visualization strengthens your belief in yourself and increases your chances of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 yourself with kindness and understanding, especially during difficult times. Self-compassion promotes emotional well-being and reduces self-criticism.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Believe in your ability to succeed and maintain a positive outlook on the future. Optimism fuels motivation and helps you overcome obstacles with resilience.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Yourself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time for activities that help you relax and recharge. Self-care is essential for maintaining physical and mental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your time and energy by setting clear boundaries with others. Setting boundaries prevents burnout and ensures you have time for your priorities.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Pay attention to the present moment without judgment. Mindfulness reduces stress and enhances focus and concentration.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Eat a healthy diet and get regular exercise. Proper nutrition and exercise are essential for physical and mental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sleep to allow your body and mind to recover. Adequate rest improves mood, focus, and overall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 others through your actions and behaviors. Leading by example is a powerful way to influence and motivate those around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knowledge and experiences with those who are seeking guidance. Mentoring others is a rewarding way to give back and help others grow.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Spread positivity and encouragement to those around you. A positive attitude can have a significant impact on the morale and well-being of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involved in local initiatives and make a difference in the lives of others. Contributing to your community fosters a sense of purpose and belonging.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Strive to make a positive impact on the world that will last beyond your lifetime. Leaving a legacy is a powerful motivator for personal and professional growth.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Momentum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assess your accomplishments and areas for improvement. Reviewing your progress allows you to track your growth and make necessary adjustments.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a mentor or accountability partner to keep you on track. Accountability helps you stay committed to your goals and overcome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to seek new knowledge and develop your skills throughout your life. Lifelong learning is essential for staying relevant and adaptable in a changing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and celebrate your accomplishments, both big and small. Celebrating successes reinforces positive behaviors and boosts motivation.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Periodically assess your goals to ensure they align with your current values and aspirations. Re-evaluating your goals ensures you are moving in the right direction.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2025-04-18T03:14:32Z</dcterms:created>
  <dcterms:modified xsi:type="dcterms:W3CDTF">2025-04-18T03:14:32Z</dcterms:modified>
</cp:coreProperties>
</file>