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A Journey of Growth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Pathways to Personal and Professional Development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Networking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conferences and workshops. Industry events provide valuable networking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like-minded individuals in your field. Professional groups foster collaboration and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social media platforms to connect with professionals. Online networking expands your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to new contacts after meeting them. Follow-up strengthens relationships and builds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assistance and support to your network. Offering value strengthens your connections.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Work-Life Balance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clear boundaries between work and personal life. Boundaries protect your time and energy.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time for activities that nourish your mind, body, and soul. Self-care is essential for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 regular breaks and vacations to recharge. Downtime prevents burnout and improves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responsibilities with others to reduce your workload. Delegation promotes balance and reduces stress.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to friends, family, or professionals for support. Seeking support provides comfort and guidance.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attend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reach out if you have any questions or need further clarification.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personal and professional development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connect and continue the conversation!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Hope you got inspired by our presentation, Have a good day.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Spark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Sharpening Your Skills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Strong Relationships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Challenges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a Positive Mindset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Management Mastery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 Setting Strategies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Networking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Work-Life Balance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Spark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time to understand your strengths, weaknesses, values, and passions. It's the first step toward intentional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 thirst for knowledge and new experiences. Never stop asking 'why?' and 'what if?'.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articulate your goals and aspirations. A well-defined vision provides direction and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Believe in your ability to learn and improve. Embrace challenges as opportunities for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 down your goals into smaller, manageable tasks. Consistent action leads to significant progress.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Sharpening Your Skills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 your current abilities and pinpoint areas where improvement is needed to achieve your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out relevant courses, workshops, or mentors to acquire specific skills and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what you learn through hands-on experience. Consistent practice reinforces skills and builds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Solicit constructive criticism from trusted sources. Feedback provides valuable insights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abreast of industry trends and emerging technologies. Continuous learning is essential for staying competitive.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Strong Relationships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 attention and fully engage when others are speaking. Understanding is the foundation of strong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Try to see things from other people's perspectives. Empathy fosters trust and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 yourself clearly and respectfully. Honest and open communication builds strong bonds.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Attend industry events and connect with professionals in your field. Networking expands your horizons.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out mentors who can provide guidance and support. Mentorship accelerates your growth journey.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the ability to bounce back from setbacks. Resilience is crucial for navigating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Approach challenges with a strategic mindset. Effective problem-solving leads to innovative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potential risks and rewards before making decisions. Calculated risks can lead to significant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willing to adjust your plans and strategies as circumstances change. Adaptability ensures continued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failures as learning opportunities. Analyze what went wrong and use those insights to improve.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a Positive Mindset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time each day to appreciate the good things in your life. Gratitude fosters contentment and positivity.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Reinforce positive beliefs about yourself. Affirmations boost confidence and self-esteem.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being present in the moment. Mindfulness reduces stress and enhances mental clarity.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exposure to negative influences. Surround yourself with positive and supportive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and celebrate your achievements, both big and small. Recognition fuels motivation.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Management Mastery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the most important tasks first. Effective prioritization maximizes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specific blocks of time for different activities. Time blocking promotes focus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interruptions and distractions. Focused attention leads to higher-quality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Entrust tasks to others when appropriate. Delegation frees up your time for more important responsibilities.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short breaks to recharge and refocus. Regular breaks prevent burnout and improve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 Setting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define what you want to achieve. Specific goals provide a clear target.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metrics to track your progress. Measurable goals allow you to monitor your advancement.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realistic and attainable goals. Achievable goals boost confidence and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your goals align with your values and aspirations. Relevant goals increase your commitment.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deadlines for achieving your goals. Time-bound goals create a sense of urgency.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2025-04-18T07:23:57Z</dcterms:created>
  <dcterms:modified xsi:type="dcterms:W3CDTF">2025-04-18T07:23:57Z</dcterms:modified>
</cp:coreProperties>
</file>