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A Journey of Growth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Pathways to Personal and Professional Development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Change and Innovation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abreast of the latest trends and developments in your industry. Read industry publications and attend relevant events. Never settle.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willing to experiment with new ideas and approaches. Don't be afraid to challenge the status quo. Think outside the box.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technology to improve your productivity and efficiency. Learn new tools and software to stay competitive. Be a digital expert.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your creativity by engaging in activities that stimulate your imagination. Brainstorm new ideas and challenge your assumptions. Be playful.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the ability to adapt quickly to changing circumstances. Embrace new challenges and be willing to learn new skills.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Resilience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 yourself to feel and process your emotions in a healthy way. Don't suppress your feelings or pretend everything is okay.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your setbacks to identify what went wrong and what you can learn from the experience. Turn mistakes into lessons. Be analytical.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Lean on your support network for encouragement and guidance during difficult times. Talk to friends, family, or a therapist. Sharing is caring.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Remind yourself of your strengths and accomplishments. Focus on what you do well and use your talents to overcome challenges. Stay grounded.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self-care activities that help you relax and recharge. Take time for yourself to maintain your mental and physical well-being. Self-respect is key.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attend this presentation. I hope you found the information valuable and inspiring.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this presentation serve as a catalyst for your continued personal and professional growth. Never stop learning and evolving.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am now happy to answer any questions you may have. Your insights and feedback are greatly appreciated.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connect with me after the presentation. I welcome opportunities to collaborate and share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wish you all the best in your future endeavors. May you achieve great success and fulfillment in your journey.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Ignite Your Spark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Solid Foundation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Learning Landscape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Networking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a Growth Mindset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Self-Discipline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Change and Innovation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Resilience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Ignite Your Spark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 a love for learning and exploration. Question assumptions, seek new perspectives, and never stop wondering 'why'.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your purpose and passion. What truly motivates you? Align your actions with your core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clear, achievable goals that align with your vision. Break them down into smaller steps for easier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 obstacles as opportunities for growth. Step outside your comfort zone and learn from every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self-confidence and a positive mindset. Recognize your strengths and celebrate your accomplishments.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Solid Foundation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clear and effective communication skills, both written and verbal. Listen actively and express yourself confidently.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Sharpen your ability to analyze information, solve problems, and make informed decisions. Question everything logically.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work effectively in teams, leveraging diverse perspectives and fostering a collaborative environment. Value everyone's contribution.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resilience and adaptability in the face of change. Embrace new technologies and approaches with an open mind.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tasks, manage your time effectively, and avoid procrastination. Stay organized and meet deadlines consistently.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Learning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advantage of the vast array of online courses and resources available to expand your knowledge and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guidance from experienced mentors who can provide valuable insights and support your professional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Immerse yourself in reading and listening to gain new perspectives and learn from the experiences of others.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Attend workshops and seminars to network with like-minded individuals and acquire new skills in a focused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be afraid to try new things and experiment with different approaches. Learning by doing is often the most effective method.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Reframe failure as a learning opportunity. Embrace mistakes as stepping stones to success. Learn from your errors.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and challenge negative self-talk. Acknowledge your accomplishments and focus on your strengths. Believe you can.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 down large tasks into smaller, more manageable steps. Set realistic deadlines and reward yourself for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self-care and maintain a healthy work-life balance. Take breaks, exercise, and engage in activities you enjoy.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differentiate between constructive criticism and negative feedback. Use criticism as an opportunity for growth.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Networking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industry events, conferences, and workshops to meet new people and expand your network. Be proactive.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online platforms to connect with professionals in your field and build relationships. Engage in meaningful conversations.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informational interviews with professionals to learn about their experiences and gain valuable insights. Always ask follow-up questions.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your help and support to others in your network. Building genuine relationships is more important than transactional connections.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regular contact with your network and nurture your relationships. A strong network is a valuable asset.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a Growth Mindset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that intelligence and skills are not fixed traits. Embrace the belief that you can improve through effort and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Value hard work and dedication as essential components of success. Recognize that effort leads to mastery. Push yourself.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solicit feedback from others to identify areas for improvement. Use feedback to refine your skills and approach. Take it positively.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Observe and learn from the successes and failures of others. Identify role models and emulate their positive qualities.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 to lifelong learning and continuous improvement. Stay curious and seek out new knowledge and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Self-Discipline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clear boundaries between work and personal life to avoid burnout and maintain a healthy balance. Learn to say no.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and eliminate distractions that hinder your productivity. Create a focused environment where you can concentrate effectively. Minimise socials.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daily and weekly routines to structure your time and prioritize important tasks. Consistency is key to building good habits.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Resist the urge for instant gratification and focus on long-term goals. Understand that success requires patience and persistence.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and reward yourself for achieving milestones and reaching your goals. Celebrate your progress to stay motivated.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2025-04-22T15:28:24Z</dcterms:created>
  <dcterms:modified xsi:type="dcterms:W3CDTF">2025-04-22T15:28:24Z</dcterms:modified>
</cp:coreProperties>
</file>