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Potential: A Journey of Growth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Pathways to Personal and Professional Development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Prioritizing Well-being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Incorporate physical activity into your routine. Exercise improves physical health, mental well-being, and energy levels.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Consume nutritious foods and stay hydrated. A balanced diet fuels your body and supports optimal performance.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Prioritize quality sleep. Adequate sleep is essential for cognitive function, emotional regulation, and overall health.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Practice relaxation techniques. Stress management reduces anxiety and promotes emotional well-being.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Cultivate present moment awareness. Mindfulness and meditation improve focus, reduce stress, and enhance mental clarity.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Embracing Continuous Improvement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Regularly assess your journey. Reflection provides valuable insights for refining your approach and staying on track.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Continuously push your boundaries. Embracing challenges expands your horizons and accelerates your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Embrace lifelong learning. Curiosity and adaptability are essential for navigating a dynamic world.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Share your knowledge and experience. Inspiring others creates a ripple effect of growth and positive change.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Acknowledge your achievements and milestones. Celebrating your journey reinforces your commitment to continuous improvement.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joining me on this journey of growth and discovery. I hope you found this presentation informative and inspiring.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appreciate your willingness to learn and explore new possibilities. Your commitment to growth is commendable.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May you continue to seek knowledge and expand your horizons. The journey of learning is a lifelong pursuit.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hope you are inspired to make a positive impact on the world around you. Your actions can make a difference.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wish you all the best in your future endeavors. May you achieve your goals and live a fulfilling life.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Ignite Your Spark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Sharpening Your Skills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Strong Relationships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Cultivating a Growth Mindset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Mastering Time Management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Career Transitions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Financial Literacy Fundamentals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Prioritizing Well-being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Embracing Continuous Improvement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Ignite Your Spark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Uncover your passions and strengths. Identifying your core values is the foundation for meaningful growth and fulfillment.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Adaptability is key in a dynamic world. Embracing new challenges allows for growth beyond perceived limitations.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Visualize your desired future. A clear vision acts as a compass, guiding your actions and decisions towards your goals.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Break down your vision into smaller steps. Setting realistic goals provides milestones and fuels motivation throughout the process.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Never stop learning and exploring. A curious mind opens doors to new opportunities and perspectives.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Sharpening Your Skills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Pinpoint areas for improvement. Understanding your weaknesses allows you to target your learning and development efforts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 from experienced individuals. Mentors provide guidance, support, and valuable insights to accelerate your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 updated with industry trends. Dedicate time to reading, attending workshops, and taking courses to expand your knowledge.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View criticism as an opportunity to improve. Constructive feedback provides valuable perspectives for refining your skills and approach.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 on specific areas for improvement. Targeted practice is more effective than generic repetition. 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Strong Relationships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Engage fully in conversations. Paying attention and understanding others fosters trust and mutual respect.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Articulate your ideas clearly and concisely. Clear communication minimizes misunderstandings and strengthens relationships.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Put yourself in others' shoes. Understanding different perspectives promotes collaboration and compassion.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 meaningful connections. Networking expands your reach and opens doors to new opportunities.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Work effectively with others. Collaborative efforts leverage diverse skills and achieve shared goals.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Cultivating a Growth Mindset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 outside your comfort zone. Embrace challenges as opportunities for growth and learning.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Reframe setbacks as learning experiences. Analyzing failures provides valuable insights for future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Bounce back from adversity. Resilience is the ability to recover quickly from difficulties.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Foster a positive self-image. Believing in yourself empowers you to overcome obstacles and achieve your goals.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Acknowledge your progress. Celebrating milestones fuels motivation and reinforces positive habits.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Mastering Time Management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 on high-impact activities. Prioritization ensures you allocate your time effectively and achieve critical goals.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Minimize interruptions and stay focused. Create a conducive environment for deep work and concentration.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Allocate specific time slots for tasks. Time blocking provides structure and helps you stay on track throughout the day.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Assign tasks to others when appropriate. Delegation frees up your time for higher-level activities and empowers your team.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Recharge your mind and body. Breaks improve focus and prevent burnout.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Career Transitions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Evaluate your strengths and weaknesses. Identifying your transferable skills helps you navigate career changes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different career paths. Researching industry trends and job markets expands your options and insights.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Highlight relevant skills and experience. A well-crafted resume showcases your value to potential employers.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Connect with professionals in your field. Networking expands your reach and provides valuable career advice.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Practice answering common interview questions. Preparation boosts confidence and increases your chances of success.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Financial Literacy Fundamentals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Track your income and expenses. Budgeting allows you to manage your finances effectively and save for your goals.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 about different investment options. Investing wisely helps you grow your wealth over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Avoid excessive debt and pay it down strategically. Debt management is crucial for financial stability.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Start saving early for retirement. Retirement planning ensures you have sufficient funds to support your lifestyle in the future.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Consult with a financial advisor. Professional advice provides personalized guidance for achieving your financial goals.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2025-04-21T13:33:44Z</dcterms:created>
  <dcterms:modified xsi:type="dcterms:W3CDTF">2025-04-21T13:33:44Z</dcterms:modified>
</cp:coreProperties>
</file>