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slideMasters/slideMaster8.xml" ContentType="application/vnd.openxmlformats-officedocument.presentationml.slideMaster+xml"/>
  <Override PartName="/ppt/slides/slide8.xml" ContentType="application/vnd.openxmlformats-officedocument.presentationml.slide+xml"/>
  <Override PartName="/ppt/slideMasters/slideMaster9.xml" ContentType="application/vnd.openxmlformats-officedocument.presentationml.slideMaster+xml"/>
  <Override PartName="/ppt/slides/slide9.xml" ContentType="application/vnd.openxmlformats-officedocument.presentationml.slide+xml"/>
  <Override PartName="/ppt/slideMasters/slideMaster10.xml" ContentType="application/vnd.openxmlformats-officedocument.presentationml.slideMaster+xml"/>
  <Override PartName="/ppt/slides/slide10.xml" ContentType="application/vnd.openxmlformats-officedocument.presentationml.slide+xml"/>
  <Override PartName="/ppt/slideMasters/slideMaster11.xml" ContentType="application/vnd.openxmlformats-officedocument.presentationml.slideMaster+xml"/>
  <Override PartName="/ppt/slides/slide11.xml" ContentType="application/vnd.openxmlformats-officedocument.presentationml.slide+xml"/>
  <Override PartName="/ppt/slideMasters/slideMaster12.xml" ContentType="application/vnd.openxmlformats-officedocument.presentationml.slideMaster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notesMasterIdLst>
    <p:notesMasterId r:id="rId14"/>
  </p:notesMasterIdLst>
  <p:sldSz cx="9144000" cy="5143500"/>
  <p:notesSz cx="5143500" cy="9144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notesMaster" Target="notesMasters/notesMaster1.xml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10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0.xml"/>
		</Relationships>
</file>

<file path=ppt/notesSlides/_rels/notesSlide1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1.xml"/>
		</Relationships>
</file>

<file path=ppt/notesSlides/_rels/notesSlide1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2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_rels/notesSlide8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8.xml"/>
		</Relationships>
</file>

<file path=ppt/notesSlides/_rels/notesSlide9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9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914400" y="1800225"/>
            <a:ext cx="7315200" cy="257175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Unlocking Potential: A Journey of Inspiration
</a:t>
            </a:r>
            <a:pPr algn="ctr" indent="0" marL="0">
              <a:lnSpc>
                <a:spcPts val="1500"/>
              </a:lnSpc>
              <a:buNone/>
            </a:pPr>
            <a:r>
              <a:rPr lang="en-US" sz="11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Discovering Motivation and Achieving Your Goals</a:t>
            </a:r>
            <a:endParaRPr lang="en-US" sz="32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8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Ripple Effect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Share your experiences and insights with others. Offer guidance and support to those who are on a similar path.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Be a source of inspiration and encouragement. Help others believe in their potential and pursue their dreams.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Contribute to causes that resonate with you. Use your skills and resources to make a positive impact on the world.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Lead by example and demonstrate integrity. Uphold your values and inspire others to do the same.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Become a catalyst for positive change. Challenge the status quo and advocate for a better future for all.</a:t>
            </a:r>
            <a:endParaRPr lang="en-US" sz="12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9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Continuing the Journey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Embrace a mindset of lifelong learning. Stay curious and open to new ideas, skills, and knowledge.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Regularly reflect on your progress and experiences. Identify lessons learned and areas for further growth and make adjustments.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Continuously set new goals and challenges. Push yourself beyond your comfort zone and strive for continuous improvement.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Stay connected with your support network. Nurture relationships and collaborate with others to achieve mutual success.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Renew your commitment to your goals and values. Reaffirm your purpose and passion to stay motivated and inspired.</a:t>
            </a:r>
            <a:endParaRPr lang="en-US" sz="12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10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 for your time and attention. I hope this presentation has provided you with valuable insights and inspiration.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 am grateful for the opportunity to share my knowledge and experiences with you. Thank you for listening to my presentation.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 appreciate your interest and engagement. I hope this presentation has sparked a desire within you.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 wish you all the best in your future endeavors. May you continue to grow, learn, and make a positive impact on the world.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 once again for your presence. I encourage you to take the first step towards your goal and have faith.</a:t>
            </a:r>
            <a:endParaRPr lang="en-US" sz="12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320040" cy="514350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3" name="Text 1"/>
          <p:cNvSpPr/>
          <p:nvPr/>
        </p:nvSpPr>
        <p:spPr>
          <a:xfrm>
            <a:off x="914400" y="514350"/>
            <a:ext cx="2286000" cy="914400"/>
          </a:xfrm>
          <a:prstGeom prst="rect">
            <a:avLst/>
          </a:prstGeom>
          <a:noFill/>
          <a:ln/>
        </p:spPr>
        <p:txBody>
          <a:bodyPr wrap="square" rtlCol="0" anchor="b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Table of Contents</a:t>
            </a:r>
            <a:endParaRPr lang="en-US" sz="2800" dirty="0"/>
          </a:p>
        </p:txBody>
      </p:sp>
      <p:sp>
        <p:nvSpPr>
          <p:cNvPr id="4" name="Text 2"/>
          <p:cNvSpPr/>
          <p:nvPr/>
        </p:nvSpPr>
        <p:spPr>
          <a:xfrm>
            <a:off x="3749040" y="36576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01</a:t>
            </a:r>
            <a:endParaRPr lang="en-US" sz="1200" dirty="0"/>
          </a:p>
        </p:txBody>
      </p:sp>
      <p:sp>
        <p:nvSpPr>
          <p:cNvPr id="5" name="Text 3"/>
          <p:cNvSpPr/>
          <p:nvPr/>
        </p:nvSpPr>
        <p:spPr>
          <a:xfrm>
            <a:off x="4206240" y="36576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Ignite Your Spark</a:t>
            </a:r>
            <a:endParaRPr lang="en-US" sz="1200" dirty="0"/>
          </a:p>
        </p:txBody>
      </p:sp>
      <p:sp>
        <p:nvSpPr>
          <p:cNvPr id="6" name="Text 4"/>
          <p:cNvSpPr/>
          <p:nvPr/>
        </p:nvSpPr>
        <p:spPr>
          <a:xfrm>
            <a:off x="3749040" y="73152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02</a:t>
            </a:r>
            <a:endParaRPr lang="en-US" sz="1200" dirty="0"/>
          </a:p>
        </p:txBody>
      </p:sp>
      <p:sp>
        <p:nvSpPr>
          <p:cNvPr id="7" name="Text 5"/>
          <p:cNvSpPr/>
          <p:nvPr/>
        </p:nvSpPr>
        <p:spPr>
          <a:xfrm>
            <a:off x="4206240" y="73152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Fueling Your Passion</a:t>
            </a:r>
            <a:endParaRPr lang="en-US" sz="1200" dirty="0"/>
          </a:p>
        </p:txBody>
      </p:sp>
      <p:sp>
        <p:nvSpPr>
          <p:cNvPr id="8" name="Text 6"/>
          <p:cNvSpPr/>
          <p:nvPr/>
        </p:nvSpPr>
        <p:spPr>
          <a:xfrm>
            <a:off x="3749040" y="109728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03</a:t>
            </a:r>
            <a:endParaRPr lang="en-US" sz="1200" dirty="0"/>
          </a:p>
        </p:txBody>
      </p:sp>
      <p:sp>
        <p:nvSpPr>
          <p:cNvPr id="9" name="Text 7"/>
          <p:cNvSpPr/>
          <p:nvPr/>
        </p:nvSpPr>
        <p:spPr>
          <a:xfrm>
            <a:off x="4206240" y="109728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Overcoming Obstacles</a:t>
            </a:r>
            <a:endParaRPr lang="en-US" sz="1200" dirty="0"/>
          </a:p>
        </p:txBody>
      </p:sp>
      <p:sp>
        <p:nvSpPr>
          <p:cNvPr id="10" name="Text 8"/>
          <p:cNvSpPr/>
          <p:nvPr/>
        </p:nvSpPr>
        <p:spPr>
          <a:xfrm>
            <a:off x="3749040" y="146304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04</a:t>
            </a:r>
            <a:endParaRPr lang="en-US" sz="1200" dirty="0"/>
          </a:p>
        </p:txBody>
      </p:sp>
      <p:sp>
        <p:nvSpPr>
          <p:cNvPr id="11" name="Text 9"/>
          <p:cNvSpPr/>
          <p:nvPr/>
        </p:nvSpPr>
        <p:spPr>
          <a:xfrm>
            <a:off x="4206240" y="146304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Embracing Change</a:t>
            </a:r>
            <a:endParaRPr lang="en-US" sz="1200" dirty="0"/>
          </a:p>
        </p:txBody>
      </p:sp>
      <p:sp>
        <p:nvSpPr>
          <p:cNvPr id="12" name="Text 10"/>
          <p:cNvSpPr/>
          <p:nvPr/>
        </p:nvSpPr>
        <p:spPr>
          <a:xfrm>
            <a:off x="3749040" y="182880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05</a:t>
            </a:r>
            <a:endParaRPr lang="en-US" sz="1200" dirty="0"/>
          </a:p>
        </p:txBody>
      </p:sp>
      <p:sp>
        <p:nvSpPr>
          <p:cNvPr id="13" name="Text 11"/>
          <p:cNvSpPr/>
          <p:nvPr/>
        </p:nvSpPr>
        <p:spPr>
          <a:xfrm>
            <a:off x="4206240" y="182880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Cultivating Self-Belief</a:t>
            </a:r>
            <a:endParaRPr lang="en-US" sz="1200" dirty="0"/>
          </a:p>
        </p:txBody>
      </p:sp>
      <p:sp>
        <p:nvSpPr>
          <p:cNvPr id="14" name="Text 12"/>
          <p:cNvSpPr/>
          <p:nvPr/>
        </p:nvSpPr>
        <p:spPr>
          <a:xfrm>
            <a:off x="3749040" y="219456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06</a:t>
            </a:r>
            <a:endParaRPr lang="en-US" sz="1200" dirty="0"/>
          </a:p>
        </p:txBody>
      </p:sp>
      <p:sp>
        <p:nvSpPr>
          <p:cNvPr id="15" name="Text 13"/>
          <p:cNvSpPr/>
          <p:nvPr/>
        </p:nvSpPr>
        <p:spPr>
          <a:xfrm>
            <a:off x="4206240" y="219456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Power of Perseverance</a:t>
            </a:r>
            <a:endParaRPr lang="en-US" sz="1200" dirty="0"/>
          </a:p>
        </p:txBody>
      </p:sp>
      <p:sp>
        <p:nvSpPr>
          <p:cNvPr id="16" name="Text 14"/>
          <p:cNvSpPr/>
          <p:nvPr/>
        </p:nvSpPr>
        <p:spPr>
          <a:xfrm>
            <a:off x="3749040" y="256032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07</a:t>
            </a:r>
            <a:endParaRPr lang="en-US" sz="1200" dirty="0"/>
          </a:p>
        </p:txBody>
      </p:sp>
      <p:sp>
        <p:nvSpPr>
          <p:cNvPr id="17" name="Text 15"/>
          <p:cNvSpPr/>
          <p:nvPr/>
        </p:nvSpPr>
        <p:spPr>
          <a:xfrm>
            <a:off x="4206240" y="256032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Harnessing Your Energy</a:t>
            </a:r>
            <a:endParaRPr lang="en-US" sz="1200" dirty="0"/>
          </a:p>
        </p:txBody>
      </p:sp>
      <p:sp>
        <p:nvSpPr>
          <p:cNvPr id="18" name="Text 16"/>
          <p:cNvSpPr/>
          <p:nvPr/>
        </p:nvSpPr>
        <p:spPr>
          <a:xfrm>
            <a:off x="3749040" y="292608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08</a:t>
            </a:r>
            <a:endParaRPr lang="en-US" sz="1200" dirty="0"/>
          </a:p>
        </p:txBody>
      </p:sp>
      <p:sp>
        <p:nvSpPr>
          <p:cNvPr id="19" name="Text 17"/>
          <p:cNvSpPr/>
          <p:nvPr/>
        </p:nvSpPr>
        <p:spPr>
          <a:xfrm>
            <a:off x="4206240" y="292608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Ripple Effect</a:t>
            </a:r>
            <a:endParaRPr lang="en-US" sz="1200" dirty="0"/>
          </a:p>
        </p:txBody>
      </p:sp>
      <p:sp>
        <p:nvSpPr>
          <p:cNvPr id="20" name="Text 18"/>
          <p:cNvSpPr/>
          <p:nvPr/>
        </p:nvSpPr>
        <p:spPr>
          <a:xfrm>
            <a:off x="3749040" y="329184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09</a:t>
            </a:r>
            <a:endParaRPr lang="en-US" sz="1200" dirty="0"/>
          </a:p>
        </p:txBody>
      </p:sp>
      <p:sp>
        <p:nvSpPr>
          <p:cNvPr id="21" name="Text 19"/>
          <p:cNvSpPr/>
          <p:nvPr/>
        </p:nvSpPr>
        <p:spPr>
          <a:xfrm>
            <a:off x="4206240" y="329184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Continuing the Journey</a:t>
            </a:r>
            <a:endParaRPr lang="en-US" sz="1200" dirty="0"/>
          </a:p>
        </p:txBody>
      </p:sp>
      <p:sp>
        <p:nvSpPr>
          <p:cNvPr id="22" name="Text 20"/>
          <p:cNvSpPr/>
          <p:nvPr/>
        </p:nvSpPr>
        <p:spPr>
          <a:xfrm>
            <a:off x="3749040" y="365760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10</a:t>
            </a:r>
            <a:endParaRPr lang="en-US" sz="1200" dirty="0"/>
          </a:p>
        </p:txBody>
      </p:sp>
      <p:sp>
        <p:nvSpPr>
          <p:cNvPr id="23" name="Text 21"/>
          <p:cNvSpPr/>
          <p:nvPr/>
        </p:nvSpPr>
        <p:spPr>
          <a:xfrm>
            <a:off x="4206240" y="365760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</a:t>
            </a:r>
            <a:endParaRPr lang="en-US" sz="12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Ignite Your Spark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Embark on a path to unlock your inner potential, the starting point of a transformative journey. Acknowledge your strengths.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Explore what truly motivates you, pinpoint your core values and passions, and then define your goals with commitment.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Accept challenges as chances for development. View setbacks as temporary detours and keep a positive outlook.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Strengthen your ability to bounce back from adversity. Learn from failures, and stay persistent in pursuing your ambitions.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Adopt the belief that abilities can be developed. Embrace learning and stay open to new possibilities for personal growth.</a:t>
            </a:r>
            <a:endParaRPr lang="en-US" sz="12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2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Fueling Your Passion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Outline clear and realistic goals. Break down larger objectives into smaller, manageable steps to keep you on track.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Acknowledge and celebrate successes along the way. Reward yourself for progress to boost morale and enthusiasm.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Surround yourself with positive influences. Seek inspiration from role models, mentors, and sources that uplift your spirit.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Prioritize self-care and well-being. Strike a balance between work, rest, and personal interests to avoid burnout.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Use visualization techniques to imagine achieving your goals. Enhance your focus and confidence.</a:t>
            </a:r>
            <a:endParaRPr lang="en-US" sz="12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3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Overcoming Obstacles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Recognize potential challenges early on. Anticipate obstacles and develop strategies to navigate them effectively.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Challenge negative thought patterns and reframe setbacks as learning opportunities. Maintain a positive mindset.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Don't hesitate to ask for help when needed. Build a network of support from friends, family, or mentors.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Be flexible and willing to adjust your approach. If one strategy doesn't work, explore alternative solutions.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Understand that success takes time and effort. Stay persistent in pursuing your goals, even when faced with challenges.</a:t>
            </a:r>
            <a:endParaRPr lang="en-US" sz="12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4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Embracing Change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Recognize the inevitability of change. Understand how it can lead to growth and new opportunities for personal development.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Break free from routine and try new experiences to expand your horizons and discover hidden talents.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Release yourself from old habits that are holding you back and focus on habits that are better and more productive.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Be willing to change your plans or goals in response to new information. See changing course as an opportunity for better plans.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Welcome new things with excitement and curiosity, instead of being afraid of the unknown. Be open to any outcomes.</a:t>
            </a:r>
            <a:endParaRPr lang="en-US" sz="12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5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Cultivating Self-Belief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Identify your unique strengths and talents. Focus on leveraging your capabilities to achieve your goals and build up your skills.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Practice positive self-talk and visualize success. Reinforce belief in your abilities and potential through affirmation.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Acknowledge and celebrate your accomplishments, no matter how small. Celebrate your steps and don't take the small ones for granted.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Identify and challenge negative or limiting beliefs. Replace them with empowering thoughts that support your goals.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Accept that perfection is unattainable. Embrace your flaws and imperfections as part of your unique identity.</a:t>
            </a:r>
            <a:endParaRPr lang="en-US" sz="12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6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Power of Perseverance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Maintain a clear vision of your goals. Keep your motivation alive by reminding yourself of the reasons why you started.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Cultivate resilience to overcome obstacles. View setbacks as learning opportunities and bounce back stronger than before.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Establish consistent habits and routines. Stay committed to your daily actions that move you closer to your objectives.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Be adaptable and willing to adjust your approach. If one strategy doesn't work, explore alternative solutions.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Understand that success takes time and effort. Stay patient and trust the process, even when progress seems slow.</a:t>
            </a:r>
            <a:endParaRPr lang="en-US" sz="12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7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Harnessing Your Energy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Optimize your physical and mental state. Be aware of the things that drain or fill your cup. Choose wisely.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Prioritize sleep, nutrition, and exercise. Take care of your physical well-being to enhance energy levels and focus.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Reduce distractions and create a conducive environment. Focus on one task at a time to improve productivity and concentration.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Schedule regular breaks and moments of rejuvenation. Allow yourself time to recharge and prevent burnout.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Cultivate a sense of gratitude for the present moment. Appreciate the small joys and blessings in your life.</a:t>
            </a:r>
            <a:endParaRPr lang="en-US" sz="12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2025-05-02T11:44:45Z</dcterms:created>
  <dcterms:modified xsi:type="dcterms:W3CDTF">2025-05-02T11:44:45Z</dcterms:modified>
</cp:coreProperties>
</file>