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A Story of Empathy and Understanding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power of empathy and support in nurturing individual growth, inspired by 'Like Stars on Earth'.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Star is Born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All-Hong Kong Secondary School Painting Competition winner is Ah-him. The singer Tsz Chun will give him the award.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stands on stage feeling nervous. He shows his appreciation to his family and teachers.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shows his sincere gratitude to his parents, his sister, Mr. Tin Yau, his classmate Ah-him. He thanks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wants to encourage people to create and express themselves. Everyone will see it and be happy.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expresses his appreciation and gratitude for the support he received on his journey to becoming a champion in painting.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Song of Hope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people express how they feel in a song. They express their feeling to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thanks everyone, and everyone in the audience and families begin to sing with happy faces.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whole community will sing the song named 'Fan Sing', appreciating his work and showing the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stand up and sing.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appreciation to our dedicated teachers for their constant support, valuable guidance, and unwavering commitment.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deeply grateful to our parents and family members. Their consistent encouragement helped us to get to this point.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Also, we want to express our gratitude to those who supported and believed in us. Your belief made our success possible.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Last but not least, we want to say thanks for coming. Your participation made our success possible.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heartfelt gratitude to you for celebrating this special moment with us, as it has greatly enriched our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Classroom Beginning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Home Pressures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 Room Revelation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Understanding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Facing the Diagnosis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Redefining Art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Competition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Star is Born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Song of Hope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Classroom Beginning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faces difficulties with reading and writing, feeling misunderstood by the traditional teaching methods. He expresses his feeling by drawing, not by studying.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Other students mock at Ah-him's academic performance, highlighting the lack of understanding and empathy in the classroom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teacher enters, trying to promote emotional expression through art, facing resistance from another teacher emphasizing conventional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Ah-him's talent is criticized, hindering his creative expression and reinforcing his feelings of inadequacy and frustration with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classmate shows concern, and the new teacher wants to help the boy. However, the other classmates mock Ah-him with bad results.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Home Pressures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Ah-him's mother expresses concern about his well-being due to poor exam performance and lack of motivation to learn.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Ah-him's father expresses strong disappointment and pressure, fearing his son will fail if he doesn't improve academically.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Figurative 'groundhogs' symbolize external criticisms, mocking Ah-him and reinforcing the negative label of 'loser'.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Ah-him's sister offers solace, acknowledging his unique talents and highlighting the excessive expectations of their father and the need to support him.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wants to prove that he is not a loser. So, Ah-him bravely fights back, rejecting the 'loser' label.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 Room Revelation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room offers a space for free expression, but Ah-him faces criticism for lacking structure in his artwork and going against instructions.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defends his right to express his emotions freely through art, challenging the teacher's emphasis on conformity and structured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is a clear contrast between valuing individual expression and enforcing rigid artistic standards in the classroom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challenges the conventional norms of artistic expression, advocating for the importance of personal feelings in 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teachers and parents do not understand the value of art. Therefore, the freedom of expression is limited and criticised.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Understanding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teachers convene to assess Ah-him's overall well-being and academic performance, highlighting the importance of holistic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is a discussion around Ah-him's family background and its potential impact on his behavior and learning abilities at school.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teachers stress the necessity of creating a supportive and understanding environment for Ah-him to thrive and open up emotionally.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psychologist will test him to understand his learning difficulties, and also provide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is a need to understand and support the student. They will invite the parents to the school to understand the situation.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Facing the Diagnosis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teachers discuss Ah-him's situation. He is reported to have learning difficulties, including autism, ADHD, and dyslexia.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doctor explains how these issues affect Ah-him's education and daily life. He also guides them how to learn more.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different explanations given by teachers, regarding autism, dyslexia, and ADHD, clarifying that they are not life-threatening or contagious.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father feels less worried after learning it is not life-threatening. He asks how to help his son.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Family members understand the importance of the situation, and they are ready to do anything for Ah-him to improve.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Redefining Art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One of Ah-him's classmates asks a teacher what makes a good painting.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teacher says everyone has different ideas about what makes good art. It's about sharing feelings.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Ah-him focuses on his drawing. His friend says Ah-him's art is special because it shows his inner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teacher highlights the personal and emotional elements, rather than just technical skill, to inspire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important to share individual feelings, not just technical skill to create a beautiful artwork. 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Competition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All-Hong Kong Secondary School Painting Competition is underway. This is the opportunity for Ah-him to share his talent.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audience is asked if they support Ah-him to create art. They are asked to give him encouraging words.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interview audience shout out encouraging words, praising his art for its beauty and unique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audience will choose a teacher to support and encourage Ah-him. They hope Ah-him can show his power.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the audience, teachers and classmates supporting Ah-him, he feels safe and confident to share his art.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2025-04-17T10:51:00Z</dcterms:created>
  <dcterms:modified xsi:type="dcterms:W3CDTF">2025-04-17T10:51:00Z</dcterms:modified>
</cp:coreProperties>
</file>