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Early Childhood Development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Milestones and Supporting Growth in the Early Years (Ages 2-6)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potential developmental delays and seek early intervention if concerns arise, to ensure timely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the impact of environmental factors, such as poverty and stress, on child development and provide support where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individual differences in development and tailor support to meet each child's unique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health issues promptly to ensure they do not impede physical, cognitive, or emotional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parental involvement in supporting their child's development through active participation and positive interactions.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Our Future: The Long-Term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 early childhood development is linked to greater academic success and educational attainment later in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Children with solid foundations are more likely to pursue meaningful careers and achieve economic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Well-developed children are better equipped to contribute positively to society as engaged and responsible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Positive early experiences foster mental and emotional well-being, leading to happier and more fulfilling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early childhood development creates a cycle of success, benefiting individuals, families, and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in exploring the crucial aspects of early childhood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insights. Further inquiries are always welcome!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thanks to all researchers and practitioners dedicated to advancing our understanding of child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continued support and involvement are essential in creating a brighter future for our children.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us work together to nurture and empower the next generation through informed and compassionate care.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Foundation Years: Why Early Childhood Matters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Motor Skill Marvels: Physical Development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Language Leap: Cognitive Development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Emotional Echoes: Social-Emotional Development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Moral Compass: Ethical Development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Nurturing Growth: Supporting Development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Play: Learning Through Fun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Considerations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Our Future: The Long-Term Impact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Foundation Years: Why Early Childhood Matters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period of early childhood (2-6 years) is critical. It establishes the basis for a child's physical, cognitive, socio-emotional, and moral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Children experience rapid growth in motor skills, language, and social understanding during this stage, highlighting the importance of proper care and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deep understanding of these developmental stages enables us to effectively support and nurture a child's burgeoning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early years are not just about growth; they are about building the fundamental blocks upon which a child's future is constructed.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focusing on early childhood development, we invest in a future generation equipped with the tools they need to thrive.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Motor Skill Marvels: Physical Development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Children refine their gross motor skills like running, jumping, and climbing, gaining confidence and coordination in their movements.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Fine motor skills improve through activities like drawing and building with blocks, which are essential for writing readiness.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active play is vital for developing both gross and fine motor skills, promoting physical health and coordination.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stage sees significant improvements in hand-eye coordination, crucial for many tasks and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Children explore their environment and develop spatial awareness through various forms of physical activity and play.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Language Leap: Cognitive Development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child's vocabulary expands dramatically, enabling more complex communication and understanding of the world around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Cognitive skills, such as problem-solving and critical thinking, begin to develop through play and exploration.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is a critical period for language acquisition, making it an ideal time to introduce new languages and encourage literacy.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Children begin to grasp narratives and understand cause-and-effect relationships through stories and imaginative play.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Language development is key for expressing thoughts, needs, and emotions, promoting social interaction and self-awareness.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Emotional Echoes: Social-Emotional Development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Children learn to recognize and express their emotions, as well as understand the emotions of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skills are honed through interactions with peers and adults, including sharing, cooperation, and conflict resolution.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childhood is a crucial time for forming relationships, which provide a sense of belonging and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Empathy begins to develop as children learn to understand and share the feelings of others, fostering compassion.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self-regulation helps children manage their impulses and behaviors, an essential skill for later life.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Moral Compass: Ethical Development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Children begin to understand the concept of rules and the importance of following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Ideas of fairness and justice emerge as children learn about sharing and taking turns.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experiences shape a child's developing moral compass, influencing their values and behaviors.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 forms of ethical reasoning begin to develop as children grapple with issues of right and wrong.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Adults serve as role models, influencing children's understanding of moral behavior and social responsibility.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Nurturing Growth: Supporting Development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stimulating environments encourages exploration, discovery, and learning in various domains.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Positive interactions with caregivers foster emotional security and promote social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balanced and nutritious diet supports physical and cognitive development, fueling growth and energy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adequate rest and sleep is crucial for physical and mental well-being, supporting learning and memory consolidation.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to quality early education programs provides opportunities for social interaction and academic preparation.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Play: Learning Through Fun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Play supports cognitive development by enhancing problem-solving, creativity, and critical thinking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Play promotes social and emotional growth through cooperation, communication, and empathy.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play is essential for physical development, improving motor skills, coordination, and overall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Play provides opportunities for language development as children engage in conversations and storytelling.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Play fosters imagination and creativity, allowing children to explore new ideas and express themselves.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2025-04-17T14:35:02Z</dcterms:created>
  <dcterms:modified xsi:type="dcterms:W3CDTF">2025-04-17T14:35:02Z</dcterms:modified>
</cp:coreProperties>
</file>