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Potential: Educational Supervision for Excellence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Empowering Educators, Enhancing Learning: A Comprehensive Overview of Supervision Programs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Measuring the Impact of Supervision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Tracking student achievement data to determine the impact of supervision on student learning outcomes. Numbers never lie.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Monitoring teacher growth and development through observations, feedback, and professional development activities. Are teachers improving?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Assessing the classroom environment to determine the impact of supervision on creating a positive and supportive learning atmosphere. Is the classroom improving?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Collecting feedback from educators, parents, and students to assess the effectiveness of the supervision program. Feedback is important.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Conducting periodic program evaluations to identify areas for improvement and ensure that the supervision program is meeting its goals. Time to look back.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Best Practices in Educational Supervision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Emphasize the supportive and developmental nature of supervision. Always striving to grow.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 trust and rapport with educators. People are important.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Offer timely and specific feedback to improve teaching practices. Always trying to improve.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Foster a culture of collaboration and shared learning. Work together.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Model best practices and demonstrate a commitment to continuous improvement. Set the standard.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attention. We appreciate your commitment to educational excellence.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this presentation has provided valuable insights into educational supervision. Feel free to ask questions.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Let's work together to build a brighter future for our students through effective supervision practices. Together we can do more.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again for dedicating yourself to helping educators and students reach their full potential.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Together, we can build a stronger, more supportive educational environment for all. We wish you success.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Guidance: Why Supervision Matters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Defining Educational Supervision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Core Components of a Supervision Program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Methods of Supervision: A Toolbox of Strategies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Supervisor's Role: A Multifaceted Approach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Overcoming Challenges in Supervision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Technology's Role in Modern Supervision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Measuring the Impact of Supervision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Best Practices in Educational Supervision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Guidance: Why Supervision Matters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Supervision provides teachers with targeted feedback, fostering professional growth and enhancing instructional practices. A strong teacher equals strong student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Effective supervision directly impacts student achievement by improving the quality of teaching and the overall learning environment. Better outcomes are goal.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Supervision helps cultivate a culture of collaboration, mentorship, and continuous learning within the school community. A team can grow together.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Supervision promotes accountability by establishing clear expectations, monitoring performance, and providing support for meeting standards. We are all accountable.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Supervision helps educators navigate evolving educational landscapes and implement innovative strategies to meet the needs of diverse learners. Change is the only constant.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Defining Educational Supervision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Supervision is a supportive process focused on professional growth, not simply evaluating performance. We are there to guide others.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Supervision involves a partnership between supervisors and educators, built on trust and mutual respect. Team work is important.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Effective supervision relies on data to identify areas for improvement and track progress towards established goals. With data we can do more.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Supervision prioritizes improving the quality of instruction through observation, feedback, and professional development. Teaching is important.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Supervision is a continuous cycle of planning, implementing, monitoring, and evaluating to ensure ongoing improvement. Always looking for a better way.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Core Components of a Supervision Program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Establishing specific, measurable, achievable, relevant, and time-bound (SMART) goals for the supervision program. Know where you are going.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Clearly outlining the roles and responsibilities of supervisors, educators, and other stakeholders. Each role is important.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standardized observation protocols to ensure consistency and fairness in evaluating teaching practices. Consistency is key.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Developing effective feedback mechanisms, including written reports, conferences, and peer observations. Be open to feedback.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ongoing professional development opportunities for both supervisors and educators to enhance their skills. Always be learning.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Methods of Supervision: A Toolbox of Strategies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Directly observing classroom instruction to gather data on teaching practices and student engagement. Seeing teaching in action.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Collaborative inquiry process where educators observe instruction in multiple classrooms to identify patterns and best practices. A team effort.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Pairing experienced educators with newer teachers to provide support, guidance, and professional development. Working together.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Creating opportunities for educators to observe and provide feedback to one another, fostering collaboration. Learning from each other.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Encouraging educators to reflect on their own teaching practices and identify areas for improvement. Taking the time to understand.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Supervisor's Role: A Multifaceted Approach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guidance and support to improve instructional practices and enhance student learning. Leading by example.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Creating a collaborative environment where educators can share ideas, learn from one another, and solve problems together. Bring people together.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guidance, support, and encouragement to educators, particularly those who are new to the profession. Helping others grow.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Assessing educator performance against established standards and providing constructive feedback. Fair and objective.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Leading and supporting the implementation of new initiatives and strategies to improve the quality of education. Always improving.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Overcoming Challenges in Supervision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Addressing resistance by building trust, communicating effectively, and involving educators in the decision-making process. Communicate often.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Prioritizing supervision activities and allocating sufficient time for observations, feedback, and professional development. Make 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Maximizing available resources and seeking out external funding to support supervision programs. Be creative.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Establishing open communication, active listening, and respect for confidentiality. Trust is important.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Emphasize the supportive nature of the supervision and connect it to professional development. Focus on growth.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Technology's Role in Modern Supervision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technology to collect, analyze, and visualize data on teaching practices and student outcomes. Numbers never lie.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Utilizing online platforms for providing feedback, sharing resources, and facilitating communication between supervisors and educators. Communicate often.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video recordings to observe teaching practices and provide targeted feedback. See yourself in action.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Connecting mentors and mentees virtually to provide support and guidance. No need to be in person.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Accessing online professional development resources and participating in virtual training sessions. Learn from anywhere.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2025-04-22T13:47:51Z</dcterms:created>
  <dcterms:modified xsi:type="dcterms:W3CDTF">2025-04-22T13:47:51Z</dcterms:modified>
</cp:coreProperties>
</file>