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Potential: Exploring Learning Theories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journey through key theories shaping education and understanding how we learn.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Applying Theories in Practice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Combining different theories caters to diverse learning styles and creates comprehensive educational experiences for all students involved.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Aligning assessment methods with the learning theories used ensures accurate evaluation of learning outcomes and knowledge retention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Tailoring instruction to individual needs, preferences, and learning styles optimizes engagement, motivation, and academic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Educators reflect on their teaching practices, adapt their strategies, and continuously improve their effectiveness in the classroom setting.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Activities are designed to promote active participation, critical thinking, and collaboration among students, fostering a dynamic learning environment.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Learning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Leveraging technology to create immersive, personalized, and accessible learning experiences to enhance educational outcomes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Customizing learning pathways, content, and assessment to meet unique needs, preferences, and goals of individual students comprehensively.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Cultivating a mindset of continuous learning, adaptation, and skill development to thrive in a rapidly changing world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Connecting learners worldwide fosters cross-cultural understanding, collaboration, and diverse perspectives, enriching the learning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Learning theories must adapt to technological advancements, societal changes, and emerging knowledge to remain relevant and effective dynamically.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your time and attention throughout this presentation on learning theories and their importance.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overview has sparked your curiosity and inspired you to explore these concepts further to enhance your knowledge.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 that learning is a lifelong journey, and we encourage you to continue exploring and applying these theories.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welcome any questions or insights you may have to foster further understanding and discussion on these vital topics.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once again for joining us, and we wish you success in your ongoing learning endeavors and professional growth always.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Learning Landscape: An Introduction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Behaviorism: The Stimulus-Response Connection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Cognitivism: The Power of the Mind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Constructivism: Building Knowledge Together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Social Learning Theory: Learning by Observation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Humanism: The Learner at the Center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Connectivism: Learning in the Digital Age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Applying Theories in Practice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Learning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Learning Landscape: An Introduction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these theories empowers educators and learners to optimize the learning process and adapt to various needs.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learning theory provides a framework that explains how students absorb, process, and retain knowledge during learning.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We'll explore diverse perspectives, from behaviorism to cognitivism and constructivism, highlighting their core principles.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These theories aren't just academic concepts; they directly influence teaching methods, curriculum design, and learning environments.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Equip yourself with insights to enhance your own learning strategies and foster a deeper understanding of educational practices.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Behaviorism: The Stimulus-Response Connection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Pavlov's dogs demonstrate learning through association, pairing stimuli to evoke specific responses predictably.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Skinner's work emphasizes reinforcement and punishment shaping behavior through consequences of 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Focus on observable behaviors, external stimuli, and reinforcement techniques for shaping learning outcomes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reward systems, clear expectations, and consistent feedback effectively manages behavior and improves learning.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Behaviorism may overlook internal cognitive processes and intrinsic motivation impacting the holistic learning experience.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Cognitivism: The Power of the Mind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brain is viewed as an information processor, receiving, storing, and retrieving knowledge efficiently and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Schema and mental models organize knowledge, enabling understanding and effective processing of new information dynamically.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Short-term and long-term memory work together to encode, store, and retrieve information for later use and knowledge retention.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Cognitive strategies such as analysis, evaluation, and planning help learners navigate challenges and find solutions actively.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concept maps, graphic organizers, and problem-based learning enhance cognitive processes for effective learning.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Constructivism: Building Knowledge Together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Learners actively construct their own understanding through exploration, experimentation, and reflection on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Collaboration and discussion facilitate knowledge construction, sharing insights, and co-creating meaning collectively.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New knowledge builds upon existing understanding, connecting with prior knowledge to deepen comprehension and retention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Learning is most effective when situated in real-world contexts, making knowledge relevant and applicable to everyday situations.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Project-based learning, group discussions, and real-world problem-solving promote active construction of knowledge dynamically.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Social Learning Theory: Learning by Observation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Learning occurs through observing others' behavior, imitating their actions, and adopting their strategies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Attention, retention, reproduction, and motivation influence whether observed behaviors are effectively adopted and replicated.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Belief in one's ability to succeed influences motivation, persistence, and performance in achieving goals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Observing consequences of others' actions affects motivation, reinforcing or discouraging similar behaviors through observation.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role models, demonstrations, and positive reinforcement enhances learning through observation and imitation strategies effectively.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Humanism: The Learner at the Center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Fulfilling one's potential and seeking personal growth are central, driving individuals towards continuous self-improvement.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learners to take ownership, make choices, and direct their learning experiences enhances engagement and motivation.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and managing emotions fosters positive relationships, empathy, and effective communication crucial for learning.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supportive and accepting environments promotes exploration, risk-taking, and open expression without fear of judgment.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Personalized learning, student choice, and emotional support nurture individual growth and enhance the learning experience for all.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Connectivism: Learning in the Digital Age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Learning occurs through connections within networks, enabling individuals to access, share, and create knowledge collaboratively.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Knowledge flows dynamically across networks, enabling continuous learning and adaptation to rapidly evolving information landscapes.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Cognition is distributed across individuals, tools, and networks, leveraging collective intelligence to solve complex problems together.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Learning emphasizes staying updated with current information, continuously evaluating, and adapting knowledge to stay relevant.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online communities, social media, and digital tools fosters connections, collaboration, and continuous learning dynamically.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2025-05-06T05:05:40Z</dcterms:created>
  <dcterms:modified xsi:type="dcterms:W3CDTF">2025-05-06T05:05:40Z</dcterms:modified>
</cp:coreProperties>
</file>