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Potential: Insights from YouTube's Creative Corner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Harnessing the Power of Video Content Creation for Growth and Engagement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Trends: Staying Ahead of the Curve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Embracing short-form video content captures attention quickly. A new trend that allows for content to be quick and easily digestible.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Incorporating interactive elements keeps viewers engaged and involved. This includes features such as polls, games, and Q&amp;As.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VR and 360° video creates immersive experiences. These give users a full and engulfing experience to get lost into.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Leveraging AI tools for video editing and content creation. These will help save time and money while editing.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Delivering personalized video experiences increases viewer satisfaction. Tailoring video toward viewers for maximum engagement.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Success Stories: Learning from the Best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Studying channels that consistently push creative boundaries. They come up with new and engaging ways to involve the community.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Examining channels that prioritize audience engagement. These users show love and interact with the audience consistently.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Analyzing how successful channels promote their content. The promote their content across multiple social media platforms.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Learning from channels that utilize data to inform their content strategy. They have an understanding of their audience from analytics.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Observing channels that maintain a consistent brand identity. All social media profiles maintain a similar appearance.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joining us on this journey into the world of YouTube. We hope you found these insights valuable and inspiring.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explore YouTube further and unlock your own creative potential. Take the lessons you learned and apply them.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Feel free to reach out with any questions or feedback. We are always happy to hear from you and connect with the community.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Remember that every video is a step forward. Keep creating, keep learning, and keep sharing your unique perspective with the world.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wish you all the best in your YouTube endeavors. Thank you again for your time, and we look forward to seeing your future successes!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Igniting Inspiration: The YouTube Spark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Content is King: Crafting Compelling Videos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Audience Engagement: Building a Loyal Following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Analytics Advantage: Decoding Viewer Behavior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Monetization Mastery: Earning from Your Passion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Legal Landscape: Staying Compliant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Tools of the Trade: Essential Resources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Trends: Staying Ahead of the Curve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Success Stories: Learning from the Best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Igniting Inspiration: The YouTube Spark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YouTube empowers creators to convey information and emotions through engaging visual narratives. It's about connecting with the audience on a deeper level.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platform fosters communities centered around shared interests. This is where audience loyalty can thrive, leading to long-term engagement.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YouTube transcends geographical boundaries, providing creators with the ability to connect with a global audience. It's a digital world stage.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From tutorials to entertainment, the platform supports diverse content formats, allowing creators to explore various avenues of expression.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YouTube offers several avenues for content creators to monetize their work, from ads to sponsorships, and fan funding to merchandise.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Content is King: Crafting Compelling Videos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Identifying and catering to a specific niche enhances audience targeting and helps attract viewers seeking particular content.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Maintaining a regular posting schedule is key to keeping your audience engaged and coming back for more. Consistency breeds loyalty.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Investing in good audio and video quality ensures a professional look, enhancing viewer engagement and credibility.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Optimizing video titles, descriptions, and tags is crucial for discoverability. Make your videos easily found on YouTube.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visually appealing thumbnail can significantly increase click-through rates. First impressions matter, so make it count.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Audience Engagement: Building a Loyal Following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Polls, Q&amp;As, and challenges encourage viewer participation and create a more dynamic experience within your video content.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Engaging with viewers in the comment section shows that you value their input. It humanizes your channel and builds rapport.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Live streams offer real-time interaction, allowing creators to connect with their audience on a more personal level. It creates a sense of community.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Utilizing the Community tab to post updates, behind-the-scenes content, and polls keeps your audience informed and engaged between uploads.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Collaborating with other YouTubers exposes your channel to new audiences. A win-win situation promoting mutual channel growth.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Analytics Advantage: Decoding Viewer Behavior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Monitoring watch time helps determine which videos are most engaging. You can learn which videos captivate viewers for longer periods.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Analyzing audience retention graphs reveals drop-off points. You can determine which parts of the video caused the audience to leave.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traffic sources helps you optimize promotion efforts. It helps to see where viewers found your videos, search or social media.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Knowing your audience demographics allows you to tailor content. Make the video more relevant to age, gender, location, etc.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Identifying the devices viewers use helps optimize video formatting. You can adjust settings for phones, tablets, computers, and televisions.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Monetization Mastery: Earning from Your Passion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Earning money from ads displayed on your videos. This is a standard YouTube monetization method available to partners.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Offering exclusive perks to viewers who become channel members. You provide special content for a monthly fee from viewers.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Selling branded merchandise directly on your YouTube channel. Increase exposure by adding items like shirts, hats, or cups.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Allowing viewers to purchase chat messages or animated stickers during live streams. This will highlight their message to the audience.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Earning a portion of revenue from YouTube Premium subscribers who watch your content. Premium viewers receive an ad-free experience.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Legal Landscape: Staying Compliant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copyright law is essential for avoiding infringement. Use original or properly licensed content only in your videos.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Familiarizing yourself with fair use guidelines allows for the use of copyrighted material under certain circumstances. Transform or comment on content.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Adhering to privacy policies protects viewers' personal information. Do not reveal personal information about anyone without consent.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Disclosing sponsorships and affiliate links maintains transparency with your audience. Let viewers know you are receiving compensation.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Following YouTube's Community Guidelines ensures a positive viewing experience for everyone. Help the platform stay friendly and safe.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Tools of the Trade: Essential Resources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Investing in reliable video editing software is crucial for polishing your content. Some examples are Adobe Premiere Pro, Final Cut Pro.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a good microphone improves audio quality. It creates a cleaner and more clear-sounding video and easier to listen to.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proper lighting enhances the visual appeal of your videos. Lights can create a brighter and more professional appearance.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Incorporating graphics and animations can elevate your storytelling. These will help to illustrate your information better.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Utilizing stock footage and royalty-free music can enhance video quality without copyright issues. This gives a variety of content to the video.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2025-04-17T10:53:31Z</dcterms:created>
  <dcterms:modified xsi:type="dcterms:W3CDTF">2025-04-17T10:53:31Z</dcterms:modified>
</cp:coreProperties>
</file>