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Potential: Insights from a Dynamic Video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Key Takeaways and Practical Applications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Impactful Narrative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video follows a clear narrative structure. Following a narrative structure allows the creator to effectively tell the story.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video creates an emotional connection with viewers. Establishing emotion allows for a stronger connection to the video.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Relatable characters enhance engagement. These create a sense of relatability that the viewer can sympathize with.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video includes memorable moments. Memorable moments can include exciting or sad moments that add depth to the video.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narrative leaves a lasting impression. These impressions can allow the viewer to feel a deeper connection to the video.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Lessons Learned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video summarizes the first key lesson. The lesson should be short and easy to understand for the viewer.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second lesson is summarized for the viewer. Lessons can be short and to the point for optimal user retention.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video reiterates practical applications. Practical applications allow the viewer to use the videos concepts in the real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video highlights future considerations. Considerations allow the user to understand where the concept is headed.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video shares final thoughts on the topic. The video should add a positive message to the final message.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We appreciate you watching.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invite you to explore our other resources. Feel free to ask any questions or leave any feedback.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contact us to get in touch. We are more than willing to help you with any questions about our content.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you enjoyed the video, please subscribe. Subscribing to our content helps us create more content.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continued support. We are happy to continue helping the viewers that support us.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Igniting Curiosity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Core Concepts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Real-World Application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and Solutions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Expert Insights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Call to Action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Visual Communication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Impactful Narrative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Lessons Learned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Igniting Curiosity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video begins with a compelling hook, immediately grabbing the viewer's attention and establishing a sense of intrigue, urging them to watch.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Striking visuals and dynamic editing enhance engagement. The editing is intended to add depth to the visual appeal.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well-crafted soundtrack complements the visuals. Background music and sound quality is a vital part of this.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video's pacing keeps viewers interested. No time is wasted for a quick and efficient experience for the viewer.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video clearly introduces its central theme. By doing so the video ensures clarity and helps viewers understand.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Core Concepts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video introduces the first fundamental principle. Clear explanation of concepts can allow users to better understand.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second core concept is presented. These are displayed in a clear and concise manner for optimal user awareness.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video explains the underlying logic behind the concepts. This logical understanding adds depth to the subject.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Supporting evidence is offered to bolster the claims. This evidence is intended to add credibility to the concepts.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relationship between the key principles is examined. Clear and precise understanding is very crucial in the video.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Real-World Application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video presents a real-world scenario that helps describe core real world implementations of all scenarios presented.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second scenario further illustrates practical application. Practical implications are a important part of these scenario.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video analyzes the application of the concepts. It makes sure to consider the impacts they have on the user when using.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potential impact of applying the concepts is explored. Impacts of all applications can be seen within the video.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video shares success stories related to the concepts. User satisfaction is important when using the concepts.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and Solutions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video identifies a potential challenge. The video makes sure to present these challenges as easy and simplistic.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second challenge is brought to light. Challenges are an important part of the video and their solutions can be seen too.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solution is proposed to address the first challenge. Challenge handling is made to be as easy as possible in the video.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Another solution is offered for the second challenge. Challenges are important to analyze and solutions should be well made.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Strategies for mitigating risks associated with the challenges. All challenges must be taken seriously and mitigations made.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Expert Insights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video incorporates the opinion of an expert. The opinion of experts allows for a better understanding of the subject.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second expert provides valuable insights. Multiple expert opinions creates a general idea to understand from.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Experts offer practical advice. Practical advice is important for using the content of the video in real world situations.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Experts share their key takeaways. Experts can describe the main points of the video and describe the important factors.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Experts offer their perspectives on the future. Future perspectives are crucial for understanding where the concept is headed.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Call to Action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video encourages viewers to take action. Encouragement is important for allowing the user to fully utilize the video.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video suggests concrete steps to follow. Steps are important for creating a pathway for understanding and usage.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video provides links to further resources. External links and resources allow for further studying and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video invites viewers to join a community. Communities are vital for people to develop and talk about concepts they understand.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video promotes continued learning and growth. Learning can be seen as a never ending process.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Visual Communication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video uses effective imagery to convey messages. The imagery is used to allow for better understanding of the concepts.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Graphics are clean and easy to understand. Clean and simplistic graphics creates an appealing and positive learning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 is visualized in an accessible manner. Displaying data in easy to understand manners allows for users to view the data with ease.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Animation enhances understanding. Animations are used to add depth and appeal to the concept being taught in the video.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Consistent branding reinforces the message. Consistent branding creates trust with the viewer and allows them to have a pleasant experience.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2025-04-19T06:31:18Z</dcterms:created>
  <dcterms:modified xsi:type="dcterms:W3CDTF">2025-04-19T06:31:18Z</dcterms:modified>
</cp:coreProperties>
</file>