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Potential: Insights from a Transformative Journey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Key Takeaways from the Provided Video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Inspiring Others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Demonstrating positive behavior and values. Serving as a role model for others to emulate.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support and guidance to others. Sharing knowledge and experience to help them succeed.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resources and support. Building the next generation with their journey.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teamwork and shared effort. Creating a supportive environment where everyone can thrive.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Instilling a sense of optimism and possibility. Empowering others to believe in their potential.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Sustaining Momentum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Continuously challenging oneself. Setting new objectives to maintain motivation and drive.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Continuously learning and growing. Staying curious and open to new ideas and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Expanding one's network and connections. Building relationships is very important in this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Stepping outside of one's comfort zone. Pursuing new opportunities for growth and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Inspiring others with your experiences. Continuing to share knowledge and insights with the world.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joining this presentation!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Acknowledging the valuable insights from the content.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final note to leave a lasting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further engagement and collaboration.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heartfelt message for the audience's future endeavors.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Spark of Inspiration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the Landscape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Connection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Change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Importance of Resilience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of Reflection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Defining Success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Inspiring Others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Sustaining Momentum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Spark of Inspiration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Capturing attention from the outset. A compelling start is crucial for engagement and sets a positive tone for the journey.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context and relevance. Providing viewers with a clear understanding of what to expect from the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reflection early on. Prompting the audience to consider the underlying themes and potential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Hinting at valuable insights to come. Creating a sense of anticipation and motivating viewers to stay engaged.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Acknowledging the journey ahead. Recognizing that growth often involves stepping outside of one's comfort zone.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the Landscape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environment. Recognizing the external factors that influence the direction and outcome of the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Acknowledging inevitable challenges. Recognizing that setbacks are a natural part of any growth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problem-solving skills. Learning to adapt and overcome obstacles with creativity and resilience.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Recognizing the value of mentorship. Understanding the importance of seeking support from those with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momentum through positive reinforcement. Recognizing and appreciating every step forward.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Connection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shared values and goals. Building relationships based on mutual understanding and respect.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Sharing ideas and perspectives openly. Creating a safe space for constructive dialogue and feedback.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Appreciating different viewpoints and experiences. Harnessing the power of diverse perspectives to achieve common goals.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a foundation of reliability and integrity. Fostering strong, lasting relationships based on mutual respect.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Achieving more together than alone. Recognizing the power of teamwork and shared effort.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Change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Recognizing that change is a constant. Developing the ability to adapt and thrive in dynamic environments.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Questioning established beliefs and practices. Being open to new ideas and alternative perspectives.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the ability to adjust to changing circumstances. Remaining agile and responsive in the face of uncertainty.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Reflecting on past successes and failures. Using experience to inform future decisions and 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Seeking out new and creative solutions. Constantly striving to improve and evolve.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Importance of Resilience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Acknowledging the reality of challenges. Developing the ability to cope with difficult situations.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Reframing setbacks as learning opportunities. Using failure to fuel growth and 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Keeping the big picture in mind. Avoiding getting bogged down in minor details and setbacks.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Reaching out to others for encouragement. Building a strong support network to help weather difficult times.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Persisting in the face of adversity. Maintaining a strong belief in one's ability to succeed.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of Reflection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time for self-reflection. Taking moments to thoughtfully consider experiences and reactions.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Recognizing valuable lessons learned. Extracting insights from experiences that can be applied in the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Recording thoughts and observations. Creating a personal record of growth and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Communicating lessons learned to others. Contributing to the collective knowledge and understanding of the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Acknowledging personal development. Taking pride in progress made and celebrating milestones reached.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Defining Success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clear and achievable objectives. Defining what success looks like in personal terms.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Monitoring performance and measuring results. Keeping track of accomplishments and areas for 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necessary adjustments along the way. Adapting strategies and tactics based on performance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Recognizing and rewarding success. Reinforcing positive behavior and maintaining motivation.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Adapting the definition of success over time. Recognizing that personal values and priorities may evolve.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2025-04-18T13:07:25Z</dcterms:created>
  <dcterms:modified xsi:type="dcterms:W3CDTF">2025-04-18T13:07:25Z</dcterms:modified>
</cp:coreProperties>
</file>