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Unlocking Potential: Insights from the Live Stream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comprehensive overview of key discussions and takeaways from the recent event.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Takeaways and Action Items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recap of the main points covered during the live stream is presented. Summarizing reinforces learning.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Actionable insights and recommendations are provided for viewers to implement. Application is key.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Suggestions for future steps and further learning are offered. Continued growth is encouraged.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Viewers are encouraged to make commitments to take specific actions based on what they learned. Accountability drives results.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summary of all the resources and tools shared during the live stream is provided. Access facilitates implementation.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Landscape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Discussion of the upcoming trends that could reshape industry and provide more insights. The future is near.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importance of continuous learning to stay competitive and relevant in a rapidly changing world. Knowledge is infinite.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brief information about the opportunities that viewer can start to learn about. Future is unknown.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importance of innovation for continue inventing new things for the future and benefit more user. Development is limitless.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summary and key takeaways of the presentation. Be prepared for the future.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Expressing gratitude to the audience for their participation and engagement during the live stream. Appreciation is vital.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Acknowledging and thanking the speakers for their valuable contributions. Expertise is invaluable.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Recognizing and thanking the sponsors for their support and partnership. Partnership enables growth.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Providing contact information for further inquiries and follow-up. Communication fosters connection.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Offering final remarks and encouraging viewers to apply what they have learned. Application brings results.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Welcome and Introduction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Deep Dive into Core Concepts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Practical Applications &amp; Strategies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Expert Insights and Perspectives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Addressing Challenges and Obstacles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Community Building and Networking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Q&amp;A and Interactive Sessions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Takeaways and Action Items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Landscape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Welcome and Introduction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live stream commences, welcoming viewers and outlining the event's objectives. Initial participant engagement is key.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Keynote speakers are introduced, highlighting their expertise and relevance to the topics discussed. Credibility is established.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Initial polls and Q&amp;A sessions begin, encouraging active participation from the live audience. Interaction is vital.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broad overview of the main subjects to be covered during the live stream is presented. Setting expectations is important.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Important information regarding stream duration, breaks, and technical support are shared with the audience. Practical details matter.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Deep Dive into Core Concepts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live stream presents fundamental frameworks related to the topic. Understanding core principles is essential.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Important terminologies and concepts are defined clearly, ensuring a shared understanding. Precision enhances clarity.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underlying theories and academic foundations are explored to provide context. Deeper knowledge fosters understanding.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Real-world examples are provided to illustrate theoretical concepts, making them more accessible. Practical application vital.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brief historical overview is presented to understand the evolution of the discussed topics. History provides perspective.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Practical Applications &amp; Strategies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live stream provides actionable strategies for viewers. Practical tools empower action.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Real-world case studies are presented, showcasing successful implementations. Learning from success is powerful.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Detailed step-by-step guides are provided for practical applications. Clarity facilitates execution.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Relevant resources, tools, and templates are shared with the audience for future use. Access is empowering.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Practical tips and tricks are shared to overcome common implementation challenges. Experience provides insight.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Expert Insights and Perspectives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Panel discussions featuring experts provide diverse perspectives on the topic. Varied viewpoints enrich understanding.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Interviews with industry leaders offer insights into their experiences. Individual perspectives matter.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opinion leaders share thought-provoking insights on emerging trends. Vision propels innovation.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Experts answer audience questions, addressing specific concerns and interests. Direct engagement is impactful.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Experts offer predictions about the future trajectory of the discussed topics. Foresight provides direction.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Addressing Challenges and Obstacles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live stream identifies common challenges and obstacles related to the discussed topics. Acknowledging is important.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Practical troubleshooting techniques are presented to overcome these challenges. Solutions build confidence.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Strategies for mitigating potential risks and preventing future problems are discussed. Prevention is key.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Examples of failures are analyzed to understand what went wrong and how to avoid similar mistakes. Reflection drives improvement.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importance of adaptation and resilience in overcoming challenges is emphasized. Flexibility is essential.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Community Building and Networking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live stream provides opportunities for viewers to connect and network with each other. Connection fosters growth.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Online forums and communities are highlighted as platforms for ongoing discussions. Shared learning is valuable.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Examples of collaborative projects and initiatives are showcased. Joint effort amplifies impact.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importance of peer support and mentorship is emphasized. Guidance accelerates development.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Tips on building and maintaining professional relationships are shared. Relationships are the foundation.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Q&amp;A and Interactive Sessions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live Q&amp;A session is conducted, allowing viewers to ask questions directly to the speakers. Real-time engagement is powerful.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Polls and surveys are used to gather audience feedback and opinions. Input is valuable.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Interactive workshops provide hands-on experience with the discussed topics. Active participation is beneficial.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Various feedback mechanisms are used to gauge audience satisfaction and improve future events. Continuous improvement is essential.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live stream actively encourages audience participation through comments, questions, and polls. Involvement enhances learning.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2025-05-12T07:57:20Z</dcterms:created>
  <dcterms:modified xsi:type="dcterms:W3CDTF">2025-05-12T07:57:20Z</dcterms:modified>
</cp:coreProperties>
</file>