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Insights from the Video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key takeaways and actionable strategies for growth.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Long-Term 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Planning future actions, empowering viewers to anticipate changes and seize upcoming opportunities, enhancing preparation and proactivity.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lasting strategies, enabling viewers to build a base for long-term achievement and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Aligning present actions with end goals, enabling viewers to make purposeful choices, fostering dedication and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Visualizing future possibilities, inspiring viewers to establish goals, and maintaining focus on long-term objectives and achievements.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Visualize your future goal, plan today to make a better future, achieve goal to be successful.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Sustaining Momentum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importance of regular effort, enabling viewers to accumulate progress steadily, enhancing long-term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techniques to stay engaged, empowering viewers to conquer obstacles, achieve continued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the creation of positive habits, helping viewers automate productive behaviors, reinforcing consistency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minimizing distractions, helping viewers stay on target, increase productivity, and achieve objectives more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committed to your work, believe in your self and stay focus on goal, be consistent to achieve.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sincere thanks, conveying respect and appreciation for their engagement, reinforcing the value of their participation.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viewers well, expressing optimism and support for their goals, empowering them to progress confidently on their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viewers to maintain connection, reinforcing the idea of ongoing collaboration and mutual growth in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 gratitude, value their engagement and welcome to join for future collaborations.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being a part of this presentation. We appreciate you for your time and interest.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Inspiration Ignition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Concepts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Actionable Strategies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Improvement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Community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Mindset Matters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Long-Term Vision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Sustaining Momentum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Inspiration Ignition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passion and drive to embark on a journey of personal and professional enrichment, fostering eagerness for the insights ahead.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boundless opportunities for individual and collective advancement through knowledge and action, sparking belief.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ability of information to reshape perspectives, behaviors, and outcomes, empowering viewers for positive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Laying the foundation for viewers to adopt a goal-oriented mindset, encouraging proactive planning and focused effort toward ambitions.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Underlining the importance of taking control of one's path and shaping a successful future, instilling confidence and self-reliance.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Concepts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the primary message or argument conveyed, setting expectations for in-depth comprehension and application of key concepts.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Outlining essential details and elements crucial for understanding, establishing a framework for viewers to grasp the essence of the message.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major revelations or discoveries, enhancing viewers' capacity to recognize valuable information and apply insights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specific concepts or ideas viewers should grasp, helping them discern vital elements of the message for practical use.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and clarifying main theme, providing context to allow audience understand the content theme by the video.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Actionable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steps viewers can follow, empowering them to convert knowledge into tangible progress and enhance productivity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methods or techniques, equipping viewers with resources to tackle challenges and achieve goals, fostering a proactive mindset.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Presenting scenarios, enabling viewers to visualize how concepts translate into practical solutions, strengthening their ability to implement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Describing methods that yield positive outcomes, encouraging viewers to replicate successful strategies and maximize their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a way to execute strategy, empowering audience with real world skills by applying in real situations.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typical hurdles or difficulties viewers may face, increasing readiness to tackle potential barriers and fostering determination.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Presenting tactics or approaches to overcome challenges, providing viewers with diverse methods to effectively address and conquer obstacles.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importance of perseverance, empowering viewers to bounce back from setbacks and maintain focus on aspirations.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Illustrating methods to eliminate or minimize obstacles, enabling viewers to clear their paths to success and boost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a method to avoid problem, by sharing a way audience can be secure while doing something new.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Improvement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routine assessment and modification, enabling viewers to boost performance and adapt to change, fostering a proactive mindset.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value of tracking advancement, helping viewers stay motivated and refine their approaches, reinforcing goal achievement.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importance of adjusting based on feedback, enabling viewers to remain competitive, enhancing relevance and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ongoing skill development, empowering viewers to stay current and excel in chosen domains, fostering a growth-oriented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method to develop skill, by learning audience develop their skills and gain knowledge by the process.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Community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benefits of working with others, encouraging viewers to pursue shared success, enhancing teamwork and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value of peer interaction, enriching viewers with diverse views, and fostering collaborative thinking and problem-solving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Underscoring importance of having a network, providing comfort, encouragement, and perspective, bolstering resilience.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Illustrating the synergistic effect of combined efforts, enabling viewers to achieve greater goals and outcomes, fostering cooperation.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 each other, motivate each other and gain knowledge by teamwork by helping in each other's success.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Mindset Matters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positive outlook, enabling viewers to navigate challenges with confidence, strengthening determination and perseverance.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Stressing importance of bouncing back, empowering viewers to overcome setbacks, maintaining focus on objectives.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a belief in constant development, enabling viewers to embrace challenges, increasing skill, and adaptation.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impact of constructive self-talk, empowering viewers to boost confidence, and enhance mental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believing in your self, never give up and think positive to achieve your goals. 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2025-04-22T03:16:03Z</dcterms:created>
  <dcterms:modified xsi:type="dcterms:W3CDTF">2025-04-22T03:16:03Z</dcterms:modified>
</cp:coreProperties>
</file>