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Potential: Learning Mastery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Strategies for Effective and Efficient Skill Acquisition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Ignite Your Learning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Strategic Learning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Harnessing Resources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Overcoming Obstacles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Ignite Your Learning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learning starts with a proactive mindset. Cultivate curiosity and view challenges as opportunities for growth and deeper understanding.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Clearly outline what you want to achieve. Specific goals provide direction and motivation, making the learning process more focused and efficient.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Move beyond passive listening. Participate actively by asking questions, discussing concepts, and applying your newfound knowledge in practical scenarios.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Constructive criticism accelerates learning. Actively solicit feedback from peers, mentors, and instructors to identify areas for improvement and refine your approach.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Believe in your ability to improve. Embrace challenges, persist through setbacks, and view effort as the path to mastery.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Strategic Learning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 the core principles and foundational knowledge essential for your field. Focus on mastering these fundamentals before exploring advanced topics.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Review material at increasing intervals to strengthen memory and retention. This technique maximizes learning efficiency and prevents forgetting.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Mix different topics or skills during study sessions. This forces your brain to actively discriminate and select the appropriate solution, enhancing learning.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 on your own thinking processes. Understand your strengths and weaknesses as a learner, and adapt your strategies accordingly.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Visually organize information using diagrams. Connect central ideas to related concepts and subtopics, creating a network of knowledge that promotes understanding.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Harnessing Resources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platforms that offer structured learning experiences in various subjects. Benefit from expert instruction and a supportive online community.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Utilize apps designed to improve memory, vocabulary, and critical thinking skills. Enhance learning through interactive games and personalized feedback.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Access a wealth of information through books, journals, and online databases. Utilize library resources to expand your knowledge base and conduct research.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Join study groups or online forums to connect with peers and share insights. Collaborative learning fosters understanding and problem-solving skills.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Seek guidance from experienced professionals in your field. Mentors can provide valuable insights, career advice, and support for your learning journey.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Overcoming Obstacles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Prioritize tasks, set deadlines, and allocate sufficient time for studying. Effective time management reduces stress and maximizes productivity.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Break down large tasks into smaller, more manageable steps. Reward yourself for completing milestones and eliminate distractions during study sessions.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Take regular breaks to relax and recharge. Engage in activities that promote mental and physical well-being, such as exercise, meditation, or hobbies.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Practice relaxation techniques, such as deep breathing or mindfulness, to manage stress and improve focus. Seek support from friends, family, or counselors when needed.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View mistakes as learning opportunities. Analyze errors, identify areas for improvement, and adopt a growth mindset that embraces challenges and setbacks.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attention. I hope this presentation has provided valuable insights into effective learning strategies.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Remember that learning is a lifelong journey. Embrace new challenges, seek out knowledge, and never stop growing.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Take the strategies discussed today and implement them in your studies. Practice and application are key to mastering any subject.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Share what you've learned with others. Teaching is a great way to reinforce your own understanding and help others succeed.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Continue to explore new resources and strategies for effective learning. The more you learn, the more you'll realize is possible.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2025-12-01T08:02:58Z</dcterms:created>
  <dcterms:modified xsi:type="dcterms:W3CDTF">2025-12-01T08:02:58Z</dcterms:modified>
</cp:coreProperties>
</file>