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jpe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jpe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jpe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image" Target="../media/image-2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jpe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1543050"/>
            <a:ext cx="62179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Potential: Mastering Keyword Research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286000" y="30861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comprehensive guide to effective keyword strategies for academic and career success.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Crafting Killer Content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Readability Matters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Readability Matters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Prioritize readability and user experience, as it complements your keyword strategy. Create a seamless and engaging content journey for optimal results.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Prioritize readability and user experience, as it complements your keyword strategy. Create a seamless and engaging content journey for optimal results.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Multimedia Enhancement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Multimedia Enhancement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Enhance content with images, videos, and interactive elements. Make it engaging and shareable, amplifying your keyword strategy.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Enhance content with images, videos, and interactive elements. Make it engaging and shareable, amplifying your keyword strategy.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Analyzing the Competition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Identifying Competitors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Identifying Competitors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Pinpoint your main competitors in the online space. Learn from their strategies and adapt your approach for maximum impact and relevance.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Pinpoint your main competitors in the online space. Learn from their strategies and adapt your approach for maximum impact and relevance.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Keyword Overlap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Keyword Overlap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Uncover the keywords your competitors rank for, and find opportunities. Expand your content strategy and boost your website's visibility effectively.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Uncover the keywords your competitors rank for, and find opportunities. Expand your content strategy and boost your website's visibility effectively.</a:t>
            </a:r>
            <a:endParaRPr lang="en-US" sz="1000" dirty="0"/>
          </a:p>
        </p:txBody>
      </p:sp>
      <p:pic>
        <p:nvPicPr>
          <p:cNvPr id="17" name="Image 2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651885"/>
            <a:ext cx="8595360" cy="11887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Content Gaps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Content Gaps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Identify content gaps and topics your competitors haven't covered. Capitalize on those opportunities to establish authority and thought leadership.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Identify content gaps and topics your competitors haven't covered. Capitalize on those opportunities to establish authority and thought leadership.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Analyzing the Competition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Backlink Insights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Backlink Insights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Analyze your competitors’ backlink profiles to find link-building opportunities. Improve your website's authority and SEO rankings strategically.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Analyze your competitors’ backlink profiles to find link-building opportunities. Improve your website's authority and SEO rankings strategically.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Adapt and Innovate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Adapt and Innovate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Adapt successful strategies and innovate with unique ideas. Set yourself apart and elevate your online presence in the competitive landscape.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Adapt successful strategies and innovate with unique ideas. Set yourself apart and elevate your online presence in the competitive landscape.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Long-Tail Keywords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Granular Targeting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Granular Targeting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Long-tail keywords target specific niches for higher conversion rates. Attract qualified traffic to your website and engage a dedicated audience effectively.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Long-tail keywords target specific niches for higher conversion rates. Attract qualified traffic to your website and engage a dedicated audience effectively.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Reduced Competition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Reduced Competition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Long-tail keywords have lower competition. They make it easier to rank higher in search results, maximizing your website's visibility.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Long-tail keywords have lower competition. They make it easier to rank higher in search results, maximizing your website's visibility.</a:t>
            </a:r>
            <a:endParaRPr lang="en-US" sz="1000" dirty="0"/>
          </a:p>
        </p:txBody>
      </p:sp>
      <p:pic>
        <p:nvPicPr>
          <p:cNvPr id="17" name="Image 2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651885"/>
            <a:ext cx="8595360" cy="11887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Answering Questions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Answering Questions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 long-tail keywords to answer specific questions and solve user problems. Provide value, engage your audience, and establish trust through relevant content.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 long-tail keywords to answer specific questions and solve user problems. Provide value, engage your audience, and establish trust through relevant content.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Long-Tail Keywords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Content Ideas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Content Ideas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Long-tail keywords provide inspiration for diverse content formats. Create blog posts, FAQs, and tutorials that meet the needs of your audience effectively.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Long-tail keywords provide inspiration for diverse content formats. Create blog posts, FAQs, and tutorials that meet the needs of your audience effectively.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Niche Domination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Niche Domination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Target long-tail keywords for niche domination and authority building. Establish expertise, capture a loyal audience, and optimize your online presence.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Target long-tail keywords for niche domination and authority building. Establish expertise, capture a loyal audience, and optimize your online presence.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Local Keyword Strategies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Geo-Targeting Essentials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Geo-Targeting Essentials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Geo-target keywords to connect with customers in your local area. Make your business visible to nearby audiences.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Geo-target keywords to connect with customers in your local area. Make your business visible to nearby audiences.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Local SEO Optimization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Local SEO Optimization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Optimize your Google My Business profile for local SEO. Enhance your visibility and rankings to engage nearby customers.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Optimize your Google My Business profile for local SEO. Enhance your visibility and rankings to engage nearby customers.</a:t>
            </a:r>
            <a:endParaRPr lang="en-US" sz="1000" dirty="0"/>
          </a:p>
        </p:txBody>
      </p:sp>
      <p:pic>
        <p:nvPicPr>
          <p:cNvPr id="17" name="Image 2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651885"/>
            <a:ext cx="8595360" cy="11887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Location Pages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Location Pages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Create location-specific pages for each of your business locations. Tailor content, engage local audiences, and optimize your online presence.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Create location-specific pages for each of your business locations. Tailor content, engage local audiences, and optimize your online presence.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Local Keyword Strategies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Community Engagement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Community Engagement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Engage with your local community through events, sponsorships, and partnerships. Build relationships, and gain credibility within the area.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Engage with your local community through events, sponsorships, and partnerships. Build relationships, and gain credibility within the area.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Review Management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Review Management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Encourage customer reviews on Google and other platforms. Manage your online reputation and enhance trust and credibility in local communities.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Encourage customer reviews on Google and other platforms. Manage your online reputation and enhance trust and credibility in local communities.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Measuring Success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Ranking Monitoring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Ranking Monitoring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Track your keyword rankings on search engines regularly. Monitor your progress, identify opportunities, and optimize your SEO efforts effectively.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Track your keyword rankings on search engines regularly. Monitor your progress, identify opportunities, and optimize your SEO efforts effectively.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Traffic Analysis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Traffic Analysis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Analyze website traffic from your target keywords. Understand how your audience is finding you and refine your strategies for maximum impact.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Analyze website traffic from your target keywords. Understand how your audience is finding you and refine your strategies for maximum impact.</a:t>
            </a:r>
            <a:endParaRPr lang="en-US" sz="1000" dirty="0"/>
          </a:p>
        </p:txBody>
      </p:sp>
      <p:pic>
        <p:nvPicPr>
          <p:cNvPr id="17" name="Image 2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651885"/>
            <a:ext cx="8595360" cy="11887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Conversion Tracking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Conversion Tracking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Set up conversion tracking to measure the ROI of your keywords. Attribute success, improve campaigns, and drive meaningful business outcomes.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Set up conversion tracking to measure the ROI of your keywords. Attribute success, improve campaigns, and drive meaningful business outcomes.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Measuring Success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Engagement Metrics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Engagement Metrics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Evaluate engagement metrics like bounce rate, time on page, and social shares. Gain insights into your audience and improve content quality.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Evaluate engagement metrics like bounce rate, time on page, and social shares. Gain insights into your audience and improve content quality.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Iterate and Optimize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Iterate and Optimize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Iterate on your keyword strategies based on performance data. Continuously optimize your approach to maximize ROI and achieve sustainable growth.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Iterate on your keyword strategies based on performance data. Continuously optimize your approach to maximize ROI and achieve sustainable growth.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Trends in Keyword Research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Voice Search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Voice Search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Voice search is growing, so optimize your content for conversational queries. Ensure your business is discoverable through voice-activated devices.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Voice search is growing, so optimize your content for conversational queries. Ensure your business is discoverable through voice-activated devices.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and Machine Learning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and Machine Learning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and machine learning are changing keyword research and SEO. Embrace these technologies, boost optimization efforts, and drive online success.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and machine learning are changing keyword research and SEO. Embrace these technologies, boost optimization efforts, and drive online success.</a:t>
            </a:r>
            <a:endParaRPr lang="en-US" sz="1000" dirty="0"/>
          </a:p>
        </p:txBody>
      </p:sp>
      <p:pic>
        <p:nvPicPr>
          <p:cNvPr id="17" name="Image 2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651885"/>
            <a:ext cx="8595360" cy="11887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Semantic Search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Semantic Search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Focus on semantic search and user intent for effective SEO. Create valuable content that meets your audience’s needs and search goals.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Focus on semantic search and user intent for effective SEO. Create valuable content that meets your audience’s needs and search goals.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20040" y="1028700"/>
            <a:ext cx="457200" cy="411480"/>
          </a:xfrm>
          <a:prstGeom prst="roundRect">
            <a:avLst/>
          </a:prstGeom>
          <a:solidFill>
            <a:srgbClr val="3FC07B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2296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Ignite Your Online Presence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617720" y="1028700"/>
            <a:ext cx="457200" cy="411480"/>
          </a:xfrm>
          <a:prstGeom prst="roundRect">
            <a:avLst/>
          </a:prstGeom>
          <a:solidFill>
            <a:srgbClr val="F9AD3B"/>
          </a:solidFill>
          <a:ln/>
        </p:spPr>
      </p:sp>
      <p:sp>
        <p:nvSpPr>
          <p:cNvPr id="7" name="Text 5"/>
          <p:cNvSpPr/>
          <p:nvPr/>
        </p:nvSpPr>
        <p:spPr>
          <a:xfrm>
            <a:off x="457200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1206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Decoding Keyword Research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20040" y="1748790"/>
            <a:ext cx="457200" cy="411480"/>
          </a:xfrm>
          <a:prstGeom prst="roundRect">
            <a:avLst/>
          </a:prstGeom>
          <a:solidFill>
            <a:srgbClr val="8D62C7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80022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80022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Tools of the Trade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617720" y="1748790"/>
            <a:ext cx="457200" cy="411480"/>
          </a:xfrm>
          <a:prstGeom prst="roundRect">
            <a:avLst/>
          </a:prstGeom>
          <a:solidFill>
            <a:srgbClr val="62A7E5"/>
          </a:solidFill>
          <a:ln/>
        </p:spPr>
      </p:sp>
      <p:sp>
        <p:nvSpPr>
          <p:cNvPr id="13" name="Text 11"/>
          <p:cNvSpPr/>
          <p:nvPr/>
        </p:nvSpPr>
        <p:spPr>
          <a:xfrm>
            <a:off x="4572000" y="180022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5120640" y="180022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Crafting Killer Content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20040" y="2468880"/>
            <a:ext cx="457200" cy="411480"/>
          </a:xfrm>
          <a:prstGeom prst="roundRect">
            <a:avLst/>
          </a:prstGeom>
          <a:solidFill>
            <a:srgbClr val="E96868"/>
          </a:solidFill>
          <a:ln/>
        </p:spPr>
      </p:sp>
      <p:sp>
        <p:nvSpPr>
          <p:cNvPr id="16" name="Text 14"/>
          <p:cNvSpPr/>
          <p:nvPr/>
        </p:nvSpPr>
        <p:spPr>
          <a:xfrm>
            <a:off x="274320" y="252031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822960" y="252031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Analyzing the Competition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617720" y="2468880"/>
            <a:ext cx="457200" cy="411480"/>
          </a:xfrm>
          <a:prstGeom prst="roundRect">
            <a:avLst/>
          </a:prstGeom>
          <a:solidFill>
            <a:srgbClr val="626FE5"/>
          </a:solidFill>
          <a:ln/>
        </p:spPr>
      </p:sp>
      <p:sp>
        <p:nvSpPr>
          <p:cNvPr id="19" name="Text 17"/>
          <p:cNvSpPr/>
          <p:nvPr/>
        </p:nvSpPr>
        <p:spPr>
          <a:xfrm>
            <a:off x="4572000" y="252031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5120640" y="252031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Long-Tail Keywords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20040" y="3188970"/>
            <a:ext cx="457200" cy="411480"/>
          </a:xfrm>
          <a:prstGeom prst="roundRect">
            <a:avLst/>
          </a:prstGeom>
          <a:solidFill>
            <a:srgbClr val="1EB6CB"/>
          </a:solidFill>
          <a:ln/>
        </p:spPr>
      </p:sp>
      <p:sp>
        <p:nvSpPr>
          <p:cNvPr id="22" name="Text 20"/>
          <p:cNvSpPr/>
          <p:nvPr/>
        </p:nvSpPr>
        <p:spPr>
          <a:xfrm>
            <a:off x="274320" y="324040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822960" y="324040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Local Keyword Strategies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617720" y="3188970"/>
            <a:ext cx="457200" cy="411480"/>
          </a:xfrm>
          <a:prstGeom prst="roundRect">
            <a:avLst/>
          </a:prstGeom>
          <a:solidFill>
            <a:srgbClr val="C83BF9"/>
          </a:solidFill>
          <a:ln/>
        </p:spPr>
      </p:sp>
      <p:sp>
        <p:nvSpPr>
          <p:cNvPr id="25" name="Text 23"/>
          <p:cNvSpPr/>
          <p:nvPr/>
        </p:nvSpPr>
        <p:spPr>
          <a:xfrm>
            <a:off x="4572000" y="324040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5120640" y="324040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Measuring Success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Trends in Keyword Research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Video Optimization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Video Optimization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Optimize videos for search to reach broader audiences. Create engaging content, boost visibility, and drive meaningful outcomes with effective SEO.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Optimize videos for search to reach broader audiences. Create engaging content, boost visibility, and drive meaningful outcomes with effective SEO.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Personalization Focus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Personalization Focus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Personalization is key to meeting individual user needs. Tailor experiences, engage your audience, and optimize your strategies for maximum impact.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Personalization is key to meeting individual user needs. Tailor experiences, engage your audience, and optimize your strategies for maximum impact.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Appreciation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Appreciation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 for joining us on this journey of discovery. We hope you found this presentation insightful and helpful.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 for joining us on this journey of discovery. We hope you found this presentation insightful and helpful.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Continued Learning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Continued Learning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encourage you to continue exploring and expanding your knowledge. Embrace lifelong learning, and stay curious.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encourage you to continue exploring and expanding your knowledge. Embrace lifelong learning, and stay curious.</a:t>
            </a:r>
            <a:endParaRPr lang="en-US" sz="1000" dirty="0"/>
          </a:p>
        </p:txBody>
      </p:sp>
      <p:pic>
        <p:nvPicPr>
          <p:cNvPr id="17" name="Image 2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651885"/>
            <a:ext cx="8595360" cy="11887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Further Exploration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Further Exploration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Delve deeper into the topics we've covered today. There's always more to discover, so dive in and explore further.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Delve deeper into the topics we've covered today. There's always more to discover, so dive in and explore further.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Connect and Engage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Connect and Engage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Stay connected with us for more updates and insights. We value your feedback and invite you to reach out.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Stay connected with us for more updates and insights. We value your feedback and invite you to reach out.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Best Wishes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Best Wishes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wish you success in all your future endeavors. May you achieve your goals and make a positive impact.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wish you success in all your future endeavors. May you achieve your goals and make a positive impact.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Ignite Your Online Presence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Digital Foundation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Digital Foundation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Keywords are the fundamental building blocks of online visibility. They connect your content with the right audience in the vast digital landscape.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Keywords are the fundamental building blocks of online visibility. They connect your content with the right audience in the vast digital landscape.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Audience Connection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Audience Connection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Effective keywords bridge the gap between your ideas and your target audience. It helps them discover what you offer online.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Effective keywords bridge the gap between your ideas and your target audience. It helps them discover what you offer online.</a:t>
            </a:r>
            <a:endParaRPr lang="en-US" sz="1000" dirty="0"/>
          </a:p>
        </p:txBody>
      </p:sp>
      <p:pic>
        <p:nvPicPr>
          <p:cNvPr id="17" name="Image 2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651885"/>
            <a:ext cx="8595360" cy="11887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Strategic Advantage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Strategic Advantage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Keyword research provides strategic insights, allowing you to tailor content to meet audience needs. Maximize your impact and grow your reach online.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Keyword research provides strategic insights, allowing you to tailor content to meet audience needs. Maximize your impact and grow your reach online.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Ignite Your Online Presence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Data-Driven Decisions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Data-Driven Decisions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Keyword research is data-driven, not guesswork. It empowers you to make informed decisions and optimize your online efforts with confidence.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Keyword research is data-driven, not guesswork. It empowers you to make informed decisions and optimize your online efforts with confidence.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Evolving Landscape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Evolving Landscape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digital world is ever-changing, so adapting your keyword strategies is vital. Stay relevant and effective for long-term online success.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digital world is ever-changing, so adapting your keyword strategies is vital. Stay relevant and effective for long-term online success.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Decoding Keyword Research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Finding relevant Terms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Finding relevant Terms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Keyword research is about finding the search terms people use. It is about understanding the language of your target audience effectively.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Keyword research is about finding the search terms people use. It is about understanding the language of your target audience effectively.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Analyzing Search Volume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Analyzing Search Volume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Search volume is a key metric, revealing the popularity of keywords. It helps prioritize terms that can drive meaningful traffic.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Search volume is a key metric, revealing the popularity of keywords. It helps prioritize terms that can drive meaningful traffic.</a:t>
            </a:r>
            <a:endParaRPr lang="en-US" sz="1000" dirty="0"/>
          </a:p>
        </p:txBody>
      </p:sp>
      <p:pic>
        <p:nvPicPr>
          <p:cNvPr id="17" name="Image 2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651885"/>
            <a:ext cx="8595360" cy="11887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Assessing Competition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Assessing Competition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Evaluating competition is crucial to gauge the difficulty of ranking. Choose your battles wisely to optimize your chances of online success.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Evaluating competition is crucial to gauge the difficulty of ranking. Choose your battles wisely to optimize your chances of online success.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Decoding Keyword Research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Identifying User Intent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Identifying User Intent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Understanding the intent behind searches refines your targeting efforts. Connecting with users based on their needs fosters meaningful engagement.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Understanding the intent behind searches refines your targeting efforts. Connecting with users based on their needs fosters meaningful engagement.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Leveraging Keyword Types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Leveraging Keyword Types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Explore different keyword types (short-tail, long-tail) for targeted strategies. Tailor your approach for diverse audience segments to boost visibility.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Explore different keyword types (short-tail, long-tail) for targeted strategies. Tailor your approach for diverse audience segments to boost visibility.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Tools of the Trade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Google Keyword Planner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Google Keyword Planner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Google Keyword Planner is a foundational tool for insights into search volume. It helps discover keyword ideas directly from Google’s data.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Google Keyword Planner is a foundational tool for insights into search volume. It helps discover keyword ideas directly from Google’s data.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SEMrush Powerhouse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SEMrush Powerhouse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SEMrush offers comprehensive keyword research, competitive analysis tools. Identify opportunities, track rankings, and optimize your online presence effectively.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SEMrush offers comprehensive keyword research, competitive analysis tools. Identify opportunities, track rankings, and optimize your online presence effectively.</a:t>
            </a:r>
            <a:endParaRPr lang="en-US" sz="1000" dirty="0"/>
          </a:p>
        </p:txBody>
      </p:sp>
      <p:pic>
        <p:nvPicPr>
          <p:cNvPr id="17" name="Image 2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651885"/>
            <a:ext cx="8595360" cy="11887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Ahrefs Advantage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Ahrefs Advantage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Ahrefs excels in backlink analysis and keyword research capabilities. Uncover valuable insights into your website's SEO performance and competition.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Ahrefs excels in backlink analysis and keyword research capabilities. Uncover valuable insights into your website's SEO performance and competition.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Tools of the Trade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Moz Keyword Explorer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Moz Keyword Explorer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Moz Keyword Explorer analyzes keywords, provides difficulty scores, and opportunity assessments. Optimize your content strategy based on data-driven insights.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Moz Keyword Explorer analyzes keywords, provides difficulty scores, and opportunity assessments. Optimize your content strategy based on data-driven insights.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Ubersuggest Focus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Ubersuggest Focus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Ubersuggest offers keyword suggestions, competitive analysis, and content ideas. Enhance your SEO efforts and online visibility effectively.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Ubersuggest offers keyword suggestions, competitive analysis, and content ideas. Enhance your SEO efforts and online visibility effectively.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Crafting Killer Content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Natural Integration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Natural Integration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Incorporate keywords naturally within your content. This makes content valuable and user-friendly, avoid keyword stuffing for positive impact.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Incorporate keywords naturally within your content. This makes content valuable and user-friendly, avoid keyword stuffing for positive impact.</a:t>
            </a:r>
            <a:endParaRPr lang="en-US" sz="1000" dirty="0"/>
          </a:p>
        </p:txBody>
      </p:sp>
      <p:pic>
        <p:nvPicPr>
          <p:cNvPr id="10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Strategic Placement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Strategic Placement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Place keywords strategically in titles, headings, and meta descriptions. Optimize your content's visibility and relevance to attract a wider audience.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Place keywords strategically in titles, headings, and meta descriptions. Optimize your content's visibility and relevance to attract a wider audience.</a:t>
            </a:r>
            <a:endParaRPr lang="en-US" sz="1000" dirty="0"/>
          </a:p>
        </p:txBody>
      </p:sp>
      <p:pic>
        <p:nvPicPr>
          <p:cNvPr id="17" name="Image 2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651885"/>
            <a:ext cx="8595360" cy="11887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Contextual Relevance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Contextual Relevance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Ensure keywords align with the context of your content. Deliver value to your audience while meeting their search intent effectively.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Ensure keywords align with the context of your content. Deliver value to your audience while meeting their search intent effectively.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2025-07-16T13:42:05Z</dcterms:created>
  <dcterms:modified xsi:type="dcterms:W3CDTF">2025-07-16T13:42:05Z</dcterms:modified>
</cp:coreProperties>
</file>