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Potential: Mastering the Art of Effective Communication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Comprehensive Guide to Enhancing Your Communication Skills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Communication in the Digital Age: Navigating the Online World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social media platforms strategically to connect with your audience, sharing valuable content and engaging in meaningful conversations.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Follow proper email etiquette, including clear subject lines, concise messages, and professional tone, to ensure effective communication.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Prepare for virtual meetings by testing your technology, setting a clear agenda, and actively participating in discussions to stay engaged.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aware of cybersecurity threats and protect your personal information, using secure communication channels and avoiding suspicious links.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 your online reputation and address negative comments or reviews promptly, maintaining a positive and professional online presence.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 Improvement: The Journey to Communication Mastery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Actively seek feedback from trusted sources, using it to identify areas for improvement and refine your communication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 your communication skills regularly, engaging in conversations, presentations, and writing exercises to build confidence.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Observe skilled communicators, analyzing their techniques and incorporating best practices into your own communication style.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updated on the latest communication trends and technologies, adapting your skills to remain effective in a rapidly evolving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communication challenges as opportunities for growth, learning from your mistakes and continuously improving your skills.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We hope this presentation has been informative and helpful.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the opportunity to share our insights on effective communication with you.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exploring and developing your communication skills for personal and professional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reach out if you have any questions or require additional resources on communication techniques.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wish you the best in your journey towards becoming a more effective and confident communicator.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Connection: Why Communication Matters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the Message: The Core Elements of ...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 Listening: The Key to Understanding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Verbal Communication: Choosing Your Words Wisely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Nonverbal Communication: Actions Speak Louder Than ...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Written Communication: Crafting Clear and Compelling ...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Communication Barriers: Strategies for ...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Communication in the Digital Age: Navigating the ...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 Improvement: The Journey to Communication ...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Connection: Why Communication Matters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Communication acts as a bridge, connecting individuals and fostering understanding across diverse perspectives and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Effective communication is crucial for achieving goals, whether in personal relationships, professional endeavors, or community initiatives.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 and open communication is essential for successful collaboration, enabling teams to work together efficiently and harmoniously.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Communication provides the tools to navigate disagreements, resolve conflicts constructively, and maintain positive relationships.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Powerful communication can inspire action, motivate others, and create positive change in the world around us.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the Message: The Core Elements of Communication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sender initiates the communication process by encoding their thoughts and ideas into a message for the receiver.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message is the actual content being conveyed, including verbal, nonverbal, and written elements designed to inform or persuade.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channel refers to the medium through which the message is transmitted, such as face-to-face conversations, emails, or presentations.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receiver decodes the message, interpreting its meaning based on their own experiences, knowledge, and cultural background.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Feedback is the receiver's response to the message, indicating understanding, agreement, or disagreement, and completing the communication loop.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 Listening: The Key to Understanding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your full attention on the speaker, minimizing distractions and demonstrating genuine interest in what they have to say.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Try to understand the speaker's perspective and emotions, demonstrating empathy and creating a supportive communication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Clarify understanding by asking relevant questions, ensuring that you accurately interpret the speaker's message and intent.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 verbal and nonverbal cues to show that you are actively listening and engaged in the conversation.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Avoid interrupting the speaker, allowing them to fully express their thoughts and ideas without feeling rushed or unheard.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Verbal Communication: Choosing Your Words Wisely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clear and concise language to avoid confusion, ensuring that your message is easily understood by the intended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Control your tone of voice and volume to convey the appropriate emotion and create a positive communication atmosphere.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 your words carefully, considering their potential impact and avoiding language that could be offensive or misunderstood.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storytelling techniques to engage your audience, making your message more memorable and impactful through relatable narratives.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Adapt your language to suit your audience, considering their knowledge level, cultural background, and communication preferences.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Nonverbal Communication: Actions Speak Louder Than Words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Pay attention to your posture, gestures, and facial expressions, as they convey emotions and attitudes that influence communication.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 appropriate eye contact to demonstrate confidence, sincerity, and engagement with the speaker or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Respect personal space boundaries, creating a comfortable environment and avoiding feelings of intrusion or discomfort.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visual aids strategically to enhance your message, reinforcing key points and capturing audience attention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aware of cultural differences in nonverbal cues, avoiding misunderstandings and promoting respectful communication.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Written Communication: Crafting Clear and Compelling Content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Organize your thoughts logically, using clear headings, subheadings, and bullet points to guide the reader through your message.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Proofread carefully for grammar, spelling, and punctuation errors, ensuring that your writing is professional and credible.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Tailor your writing to your audience, considering their knowledge level, interests, and communication preferences.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concise language, avoiding unnecessary jargon or fluff to ensure that your message is clear and easy to understand.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Clearly state your desired outcome or call to action, making it easy for the reader to respond appropriately to your message.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Communication Barriers: Strategies for Success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Anticipate and address potential misunderstandings by clarifying your message and seeking feedback to ensure comprehension.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Control your emotions during communication, remaining calm and respectful even in challenging or stressful situations.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simple language, visual aids, and translation tools to overcome language barriers and facilitate clear communication.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aware of cultural differences in communication styles, adapting your approach to promote understanding and respect.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 quiet and focused communication environment, minimizing distractions to ensure that your message is heard and understood.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2025-04-18T15:24:53Z</dcterms:created>
  <dcterms:modified xsi:type="dcterms:W3CDTF">2025-04-18T15:24:53Z</dcterms:modified>
</cp:coreProperties>
</file>