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Navigating https://gamdom.com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concise overview of the platform and its offerings.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Developments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Sneak peek.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Improvements that are coming to the platform.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community feedback.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Outline of the future direction of the platform.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Commitment.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Maximizing Your Experience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effective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Make the most.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informed.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community insights for better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continuous learning and adaptation.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exploring https://gamdom.com with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to explore the platform.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further assistance.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to see you.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https://gamdom.com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Interface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Features Unveiled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Getting Started Guide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Benefits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Safety and Security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Engagement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Developments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Maximizing Your Experience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https://gamdom.com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https://gamdom.com offers a variety of features and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key services available on the platform.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the advantages of using https://gamdom.com.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the community aspects.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long-term goals.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Interface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Navigate the main page and find what you need quickly.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Access your personalized dashboard for updates and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 how to easily navigate.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the search bar.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help when you need it.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Features Unveiled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Description of feature 1.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Description of feature 2.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Description of feature 3.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Description of feature 4.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Description of feature 5.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Getting Started Guide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Easy sign-up.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Personalize your account for optimal 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platform features.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with the community for support and shared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Access help.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Benefits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Description of benefit 1.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Description of benefit 2.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Description of benefit 3.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Description of benefit 4.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Description of benefit 5.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Safety and Security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the implemented measures.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how your data is kept safe and secure.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Read our privacy policies.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Guidelines for safe and responsible platform usage.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to report.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Engagement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Participate in the forums.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updated.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regular events.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ideas and suggestions.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Access support from the community.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2025-04-22T06:21:06Z</dcterms:created>
  <dcterms:modified xsi:type="dcterms:W3CDTF">2025-04-22T06:21:06Z</dcterms:modified>
</cp:coreProperties>
</file>