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.media-amazon.com/images/I/61AwdzzMwPL._AC_UF1000,1000_QL80_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rod.website-files.com/5e9b4d7692aec8b06325a452/5ea2e1e095e67d1eba367e1a_Mental%20%26%20Physical%20Wellbeing%20-%20The%20Benefits%20of%20Sleep%20Infographic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yVTqX3G+L._AC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41oVvgUbqlL._AC_UF1000,1000_QL80_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41D3NCW4RTL._AC_UF1000,1000_QL80_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artoonstock.com/lowres/telecommunications-distraction-driver-driving-texting-text_messages-CS586657_low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estrategy.net/hs-fs/hubfs/Goal%20Setting.jpg?width=649&amp;name=Goal%20Setting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risoninstitute.org/images/Mindfulness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rms/onlineimages/pomodoro_technique_checklist-h_half_column_mobile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quarespace-cdn.com/content/v1/5ea48c6bc44db44d5d2718d6/1610086398520-ZZAGEMAAGVIRUC4MPOTH/Single+Tasking+Brain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mf5oio6qrcr.cloudfront.net/medialibrary/7516/8e4aa5d4-14ba-45fe-9141-7ff7a3d3038f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AwdzzMwP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Potential: The Power of Focus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Achieving Goals Through Concentrated Effort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prod.website-files.com/5e9b4d7692aec8b06325a452/5ea2e1e095e67d1eba367e1a_Mental%20%26%20Physical%20Wellbeing%20-%20The%20Benefits%20of%20Sleep%20Infograph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Prioritizing Sleep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importance of rest for cognitive function.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Prioritize getting adequate sleep each night to allow your brain to rest and rejuvenate. Sleep deprivation impairs cognitive function and reduces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Establish a consistent sleep schedule to regulate your body's natural sleep-wake cycle and improve the quality of your sleep for focus enhancements.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Create a conducive sleep environment by ensuring your bedroom is dark, quiet, and cool. This promotes restful sleep and enhances cognitive function.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 a relaxing pre-sleep routine to signal to your brain that it's time to wind down. Avoid screens and caffeine before bed to improve sleep quality.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yVTqX3G+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as a Habit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long-term concentration skills.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Begin by implementing small, incremental changes to your daily routine to gradually build your ability to focus and maintain concentration over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Practice focused activities regularly to reinforce neural pathways in your brain and make concentration a natural habit over time; be consistent daily.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 your progress over time and celebrate your achievements to stay motivated and reinforce your commitment to building focus as a long-term habit.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 patient with yourself and practice self-compassion when you experience setbacks. Building focus is a process that requires time, effort, and perseverance.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41oVvgUbql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Grateful for your attention.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taking the time to listen and engage with this presentation on the power of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May the insights shared here help you unlock your full potential through concentrated effort and mindful awareness.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you continue to cultivate your ability to focus and achieve your goals with greater ease and effectiveness.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attention and participation are greatly appreciated. We wish you success in all your future endeavors and focus efforts.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Focus Advantage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Eliminating Distractions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Setting Clear Goals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Mindfulness Practices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Pomodoro Technique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Single-Tasking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Fueling Focus: Nutrition &amp; Hydration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Prioritizing Sleep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as a Habit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41D3NCW4RT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Focus Advantage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concentration is your superpower.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allows us to identify and address the most critical tasks, ensuring resources are directed where they matter most for maximum impact.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eliminating distractions, we can achieve a state of deep work, leading to higher quality output and increased efficiency in our endeavors.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Focused attention enhances our ability to absorb and retain information, leading to quicker learning and a deeper understanding of complex concepts.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Concentrated effort propels us towards our goals with greater speed and accuracy, minimizing wasted time and maximizing overall progress.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cartoonstock.com/lowres/telecommunications-distraction-driver-driving-texting-text_messages-CS586657_low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Eliminating Distractions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Strategies for minimizing interruptions.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Become aware of your distractions. Acknowledge them without judgment and gently redirect your focus back to the task at hand.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Schedule periods of time away from screens and devices to reduce digital stimuli and create space for focused thought and reflection.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Design your workspace to minimize visual and auditory distractions. Utilize noise-canceling headphones or create a designated quiet zone.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Allocate specific blocks of time for focused work, and protect those periods from interruptions by setting boundaries and communicating your needs.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smestrategy.net/hs-fs/hubfs/Goal%20Setting.jpg?width=649&amp;name=Goal%20Settin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Setting Clear Goals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targets for focused action.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Employ the SMART framework (Specific, Measurable, Achievable, Relevant, Time-bound) to ensure your goals are well-defined and attainable.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Divide large, complex goals into smaller, more manageable steps. This makes the overall objective feel less daunting and easier to approach.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Create a mental image of yourself achieving your goals. This can enhance motivation and reinforce your commitment to focused action.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Periodically review your goals to ensure they remain aligned with your overall objectives and adjust your approach as needed to stay on track.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garrisoninstitute.org/images/Mindfulnes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Mindfulness Practices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Cultivating presence for enhanced focus.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Regular meditation enhances focus by training your mind to stay present and reduces mental clutter, allowing you to approach tasks with clarity.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Simple breathing techniques can help calm your nervous system and improve concentration by increasing oxygen flow to the brain.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Practicing body scan meditations can increase your awareness of physical sensations, promoting relaxation and reducing restlessness, improving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Cultivate the habit of bringing your attention back to the present moment whenever your mind wanders, grounding you in the task at hand.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techtarget.com/rms/onlineimages/pomodoro_technique_checklist-h_half_column_mobil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Pomodoro Technique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Structured focus for increased productivity.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 in focused 25-minute intervals, followed by a short 5-minute break to recharge your mental energy and maintain concentration.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your breaks wisely: stand up, stretch, hydrate, or engage in a light activity that helps you relax and refresh your mind before the next interval.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After every four pomodoros, take a longer 20-30 minute break to allow for deeper relaxation and prevent burnout from prolonged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Keep track of the number of pomodoros completed each day to monitor your productivity and identify patterns that influence your ability to focus.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quarespace-cdn.com/content/v1/5ea48c6bc44db44d5d2718d6/1610086398520-ZZAGEMAAGVIRUC4MPOTH/Single+Tasking+Brai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Single-Tasking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doing one thing at a time is more effective.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Resist the urge to juggle multiple tasks simultaneously. Multitasking reduces efficiency and increases the likelihood of errors, hindering overall progress.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Concentrate your attention on a single task until it is completed. This allows you to fully immerse yourself in the work, leading to higher quality output.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Single-tasking reduces mental clutter and overwhelm, lowering stress levels and improving your overall sense of well-being and productivity.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giving each task your undivided attention, you can foster a deeper sense of engagement and satisfaction in your work, enhancing job satisfaction.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omf5oio6qrcr.cloudfront.net/medialibrary/7516/8e4aa5d4-14ba-45fe-9141-7ff7a3d3038f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Fueling Focus: Nutrition &amp; Hydration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link between diet and concentration.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Stay adequately hydrated throughout the day. Dehydration can lead to fatigue and reduced cognitive function, impairing your ability to focus effectively.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Consume a balanced diet rich in fruits, vegetables, whole grains, and lean protein. This provides the nutrients your brain needs to function optimally.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Limit your intake of sugary foods and drinks, which can lead to energy spikes followed by crashes, disrupting your concentration and productivity.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Incorporate brain-boosting foods like fatty fish, nuts, seeds, and berries into your diet to support cognitive function and enhance your ability to focus.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2025-04-13T10:49:10Z</dcterms:created>
  <dcterms:modified xsi:type="dcterms:W3CDTF">2025-04-13T10:49:10Z</dcterms:modified>
</cp:coreProperties>
</file>