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Potential: The Power of Mentorship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Guiding Growth, Building Futures: Exploring the Benefits of Mentorship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Expanding Horizons: Mentorship for a Diverse World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Pair individuals from different cultural backgrounds to foster understanding and appreciation. It promotes global perspectives and breaks down barriers.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 women in male-dominated fields through mentorship. It provides role models and creates a more equitable professional landscape. Level the playing field.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 mentorship opportunities for underrepresented minorities. It empowers individuals and creates a more diverse and inclusive workplace. Representation matters.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 mentorship to individuals with disabilities. It provides support and guidance for navigating professional challenges. Promote accessibility and inclusion.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Bridge the gap between different generations through mentorship. It fosters knowledge sharing and mutual respect. Learn from each other's experiences.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Mentorship: Adapting to Change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Leverage virtual platforms to connect mentors and mentees remotely. Technology enables mentorship relationships regardless of location. Expand your reach.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AI algorithms to match mentors and mentees based on skills, interests, and goals. Data-driven matching increases the likelihood of successful partnerships.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short-term, focused mentorship engagements. Micro-mentoring provides targeted support and fits busy schedules. Quick bursts of guidance.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Facilitate group mentoring sessions to foster collaboration and peer learning. It enables mentors to reach a larger audience efficiently. Learn together.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Incorporate gamification elements to make mentorship more engaging and fun. Rewards and challenges motivate participation and enhance learning. Make it enjoyable.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the power of mentorship.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inspired you to explore mentorship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 becoming a mentor or seeking out a mentor to accelerate your personal and professional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learning about mentorship and its positive impact on individuals and organizations.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your attention. We wish you all the best in your mentorship endeavors!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Helping Hand: The Mentorship Advantage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Bridges: Mentorship in Action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Ripple Effect: Benefits for Mentors Too!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Finding the Right Fit: Matching Mentors and Mentees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Nurturing Growth: Cultivating the Mentorship ...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Obstacles: Addressing Mentorship Challenges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Measuring Success: Evaluating Mentorship Impact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Expanding Horizons: Mentorship for a Diverse World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Mentorship: Adapting to Change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Helping Hand: The Mentorship Advantage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Mentorship provides invaluable guidance, offering insights and support during challenging times. A mentor acts as a compass, helping navigate complex situations.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Mentors share their expertise, helping mentees develop crucial skills and expand their knowledge base. This accelerates learning and boosts confidence.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Mentors often introduce mentees to their professional networks, opening doors to new opportunities. These connections can be game-changers.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Having a mentor who believes in you fosters self-assurance. This encouragement empowers mentees to take risks and pursue their goals boldly.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Mentorship can significantly impact career trajectory, providing a competitive edge and accelerating advancement opportunities within the chosen field.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Bridges: Mentorship in Action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Many companies implement mentorship programs to foster employee growth and retain talent. These programs boost morale and productivity across teams.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academia, mentorship provides students with research opportunities and guidance in their studies. Mentors help shape future scholars and innovators.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Aspiring entrepreneurs benefit from mentorship by receiving guidance on business planning, fundraising, and marketing. It increases their chances of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Community-based mentorship programs help at-risk youth stay on track and provide positive role models. They foster positive social change.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Individuals seek out mentors for personal growth. This can range from overcoming challenges to achieving fitness goals. It supports holistic well-being.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Ripple Effect: Benefits for Mentors Too!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Mentoring others sharpens leadership abilities, including communication, empathy, and delegation. Mentors refine their skills through practice.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Interacting with mentees exposes mentors to fresh ideas and viewpoints. This cross-generational exchange stimulates creativity and innovation.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Helping someone else grow and achieve their goals is deeply rewarding. Mentorship provides a sense of purpose and personal satisfaction.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Mentoring expands professional networks. Mentors often learn from their mentees, leading to unexpected collaborations and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sharing their knowledge and experience, mentors leave a lasting legacy. They contribute to the development of future leaders and innovators.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Finding the Right Fit: Matching Mentors and Mentees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Matching mentors and mentees based on shared interests or career goals increases engagement and fosters a stronger connection. Common ground matters.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Pairing individuals with complementary skill sets promotes learning and growth on both sides. Mentees gain expertise, and mentors refine their approach.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 personality traits when forming mentorship pairs. A comfortable working relationship makes for a more productive and enjoyable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 clear expectations from the outset to avoid misunderstandings and ensure both parties are aligned. Transparency is crucial for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Consistent communication is key to building a strong mentorship relationship. Schedule regular meetings to discuss progress and address any concerns.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Nurturing Growth: Cultivating the Mentorship Relationship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Mentors should practice active listening to understand their mentees' needs and challenges. Empathetic listening builds trust and rapport.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 honest and constructive feedback to help mentees improve their skills and overcome obstacles. Focus on growth opportunities, not criticism.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Work together to set realistic goals and track progress. This provides a sense of accomplishment and keeps the mentorship on track. Clear targets are key.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 encouragement and support to help mentees stay motivated and confident. Celebrate successes and provide guidance during setbacks.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 respectful communication at all times. Value each other's opinions and perspectives. Mutual respect is the foundation of the relationship.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Obstacles: Addressing Mentorship Challenges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Both mentors and mentees face time constraints. Prioritize mentorship activities and schedule meetings that accommodate everyone's availability. Time management is essential.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Disagreements may arise. Encourage open discussion and find common ground. Respectful debate leads to innovative solutions and mutual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If engagement wanes, reassess goals and explore new activities. Keep the mentorship fresh and relevant to both parties' interests. Adapt to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 any communication barriers, such as language differences or cultural misunderstandings. Clear and respectful communication is paramount.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Manage expectations from the beginning. Ensure both parties understand the scope and limitations of the mentorship. Honesty avoids disappointments.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Measuring Success: Evaluating Mentorship Impact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Conduct regular feedback surveys to gather insights from both mentors and mentees. Anonymity encourages honest and valuable feedback. Data drives improvements.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Track progress towards goals and milestones. This provides tangible evidence of the mentorship's impact. Data-driven metrics showcase value.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Incorporate mentorship experiences into performance reviews. Recognize and reward both mentors and mentees for their participation. Acknowledge contributions.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case studies showcasing successful mentorship partnerships. Share these stories to inspire others and highlight the benefits. Show real results.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Measure quantifiable metrics such as increased job satisfaction, promotions, and skill development. Data provides concrete evidence of mentorship's value.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2025-04-18T14:40:44Z</dcterms:created>
  <dcterms:modified xsi:type="dcterms:W3CDTF">2025-04-18T14:40:44Z</dcterms:modified>
</cp:coreProperties>
</file>