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The Power of YouTube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YouTube's Reach for Information and Engagement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for Business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 brand awareness through engaging video content, reaching a wider audience and establishing a strong online presence, enhancing brand visibility.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products through demonstrations and tutorials, highlighting key features and benefits, driving sales and improving customer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 customer testimonials, building trust and credibility by showcasing positive experiences and fostering confidence in your products or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videos about company culture, attracting talent and fostering a positive brand image by highlighting values and employee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targeted advertising, reaching specific demographics and interests, optimizing ad spend and maximizing the effectiveness of marketing campaigns.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YouTube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virtual reality integration, providing immersive and interactive viewing experiences, enhancing engagement and pushing the boundaries of online video.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AI-powered features for content recommendation and personalization, optimizing user experience and improving content discovery through intelligent algorithms.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enhanced interactivity through polls, quizzes, and interactive video elements, creating more engaging and dynamic viewing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global expansion, reaching new audiences and supporting diverse content creators from around the world, promoting inclusivity and cultural exchange.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new content formats and platforms, adapting to changing user preferences and driving innovation in the online video industry for future advancements.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 on YouTube's potential. We hope you found it informative.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YouTube's features and implement your knowledge in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us if you have any questions or require additional resources regarding YouTube.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harnessing the power of YouTube for your learning, creativity, and success.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continues to inspire, and we thank you for being part of journey. Once again 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YouTube's World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Made Easy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Connection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Expression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Monetization Opportunities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Live Streaming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for Business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YouTube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YouTube's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 offers a massive library of videos, catering to diverse interests and providing endless opportunities for learning and entertainment.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creators and viewers from all corners of the globe, fostering a sense of belonging and shared experiences within niche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tutorials to documentaries, YouTube serves as a powerful tool for accessing information, acquiring new skills, and expanding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wide array of entertainment options, including music videos, comedy sketches, and short films, providing instant access to amusement.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YouTube's algorithms curate content tailored to individual preferences, ensuring a personalized and engaging viewing experience for every user.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Made Easy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new skills with step-by-step tutorials covering various topics from cooking and crafting to programming and playing musical instruments.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lectures, documentaries, and educational videos to supplement formal learning, providing engaging and accessible academic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professional and personal skills by watching informative videos, improving your knowledge, and expanding your capabilities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complex concepts with visual aids and demonstrations, simplifying learning and increasing retention of information for viewers.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at your own pace, anytime, anywhere, with access to educational content on various devices, enabling continuous learning on your schedule.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content creators through comments, live streams, and Q&amp;A sessions, fostering direct interaction and building supportive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viewers who share similar interests, participating in online discussions and building communities around shared passions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and join support networks for specific topics or challenges, providing a sense of belonging and offering mutual assistance and encouragement.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global conversations on important issues, sharing perspectives and contributing to discussions that shape opinions and drive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 genuine friendships with people from around the world, connecting through shared interests and building lasting relationships within online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up-to-date with current events through news channels and independent journalists, providing timely and diverse perspectives on world affairs.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in-depth documentaries on various topics, enhancing understanding of complex issues and providing insightful perspectives on historical and cultural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 insights from experts and thought leaders, expanding your knowledge and providing informed opinions on relevant topics and industry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investigative journalism reports, uncovering hidden truths and providing critical insights into important social, political, and environmental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historical events and their relevance to the present day, fostering a deeper understanding of the past and its impact on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Expression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talents and creative projects with the world, gaining recognition and building an audience for your unique artistic expressions and creations.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other creators on joint projects, expanding your reach and fostering creativity through shared ideas and collaborative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portfolio of your work, showcasing your skills and attracting potential clients or employers in creative industries and artistic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with different formats and styles, pushing creative boundaries and discovering new ways to express yourself through video content creation.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others with your work, motivating them to pursue their own creative passions and fostering a community of artists and creators.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Monetization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 revenue through ad placements on your videos, generating income based on views and engagement, offering financial opportunities for content creators.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brands for sponsored content, promoting products or services in exchange for compensation, establishing lucrative brand partnerships.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Sell branded merchandise to your audience, creating additional revenue streams and building brand loyalty with custom products and exclusive offerings.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products through affiliate links, earning commissions on sales generated through your recommendations, increasing revenue and fostering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Receive direct support from your audience through fan funding platforms, allowing viewers to contribute financially to your content creation efforts.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Live Streaming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viewers in real-time through live streams, answering questions and building a more personal connection, creating a dynamic and interactive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stream events, concerts, and conferences, providing viewers with exclusive access and immersive experiences, enhancing reach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 gameplay and interact with other gamers, building a community around shared interests and creating engaging and entertaining content in real-time.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Host Q&amp;A sessions with your audience, addressing their questions and providing valuable insights, building trust and fostering a strong sense of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behind-the-scenes content, giving viewers a glimpse into your creative process and personal life, fostering authenticity and deepening connections.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2025-04-19T06:38:34Z</dcterms:created>
  <dcterms:modified xsi:type="dcterms:W3CDTF">2025-04-19T06:38:34Z</dcterms:modified>
</cp:coreProperties>
</file>