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Potential: Thurston's Vision of Intelligence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Multifaceted Nature of Human Cognitive Abilities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Inductive Reasoning: Drawing Logical Conclusions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Inductive reasoning involves detecting patterns and relationships, which forms the basis for making generalizations and predictions.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skill is fundamental to scientific inquiry, enabling researchers to form hypotheses based on observational data and derive theories.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Inductive reasoning aids in problem-solving by identifying underlying causes and proposing solutions based on available evidence.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enhances data interpretation by facilitating the identification of trends and anomalies, leading to insights and informed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Inductive reasoning supports strategic planning by anticipating future trends and outcomes based on current observations and assumptions.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Reflections on Thurston's Legacy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Thurstone's theories profoundly impacted cognitive psychology, challenging the singular view of intelligence and inspiring future studies.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 work led to advancements in intelligence testing, developing tools that assess multiple cognitive abilities, providing a comprehensive view.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Thurstone's insights have influenced educational practices, fostering personalized learning environments that cater to individual cognitive strengths.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 ideas continue to fuel ongoing research, driving the quest to understand and nurture human cognitive potential across various domains.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Thurstone's emphasis on multiple intelligences promoted a more holistic approach to intelligence, valuing diverse cognitive skills and abilities.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sincerely appreciate your time and attention during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explore Thurston's work and its implications further.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your pursuit of knowledge and understanding continue to flourish.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welcome any questions or discussions you may have regarding this topic.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being an engaged and thoughtful audience.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a Single Score: A New Perspective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Verbal Comprehension: Understanding the Language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 Fluency: The Art of Expression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Number Facility: Mastering Calculations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Spatial Visualization: Seeing the Bigger Picture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Associative Memory: Making Connections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Perceptual Speed: Processing Information Rapidly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Inductive Reasoning: Drawing Logical Conclusions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Reflections on Thurston's Legacy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a Single Score: A New Perspective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Thurstone questioned the idea of a single, dominant 'g' factor, arguing that intelligence is more diverse and complex than Spearman proposed.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 proposed that intelligence comprises several independent primary mental abilities, each contributing uniquely to cognitive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Thurstone's theory shifted the focus from a singular measure of intelligence to a profile of distinct cognitive strengths.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new understanding had profound implications for tailoring education to individual cognitive profiles and learning styles.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and nurturing these diverse abilities allows for a more personalized and effective approach to education and development.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Verbal Comprehension: Understanding the Language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strong vocabulary is essential for understanding complex ideas and nuanced communication, enabling effective interpretation.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ability to extract meaning from text, identify key information, and draw inferences is crucial for academic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Verbal comprehension supports clear and concise communication, enabling individuals to express themselves articulately.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language nuances allows for critical evaluation of information and the formation of well-reasoned arguments.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solid foundation in verbal comprehension facilitates continuous learning and adaptation to new information throughout life.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 Fluency: The Art of Expression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 fluency involves the ability to quickly retrieve and use words, ideas, and concepts, crucial in spontaneous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 fluency fuels creative expression, enabling writers to craft compelling narratives and engaging prose with ease.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ability is vital for effective public speaking, allowing speakers to articulate thoughts clearly and engage their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 fluency enhances participation in brainstorming, enabling individuals to generate creative ideas and solutions rapidly.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Enhanced fluency allows for quick adaptation to changing topics and conversational flows, maintaining engagement and rapport.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Number Facility: Mastering Calculations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Number facility reflects proficiency in basic arithmetic operations like addition, subtraction, multiplication, and division.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ability to quickly perform mental calculations is essential for problem-solving in everyday situations.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Number facility enhances financial literacy, enabling individuals to manage budgets, investments, and financial planning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ability supports data analysis by allowing for quick interpretation and manipulation of numerical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Number facility aids in solving complex problems that require mathematical reasoning and quick quantitative assessments.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Spatial Visualization: Seeing the Bigger Picture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Spatial visualization involves mentally rotating and manipulating objects, essential for problem-solving and creative tasks.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skill is crucial in architecture, engineering, and design, where visualizing spatial relationships is key to creating structures.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Spatial visualization improves navigation skills, allowing individuals to find their way and understand maps more efficiently.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enhances artistic expression by facilitating the creation of visual arts, sculpting, and other forms of visual media.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Spatial visualization is vital in STEM fields for visualizing complex models, designs, and theoretical constructs.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Associative Memory: Making Connections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Associative memory involves remembering connections between unrelated pairs, like words and images, which enhances learning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Strong associative memory improves recall by creating meaningful connections that serve as cues for retrieving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aids in language acquisition by linking new words with their meanings, making it easier to learn and remember vocabulary.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Associative memory supports memorization techniques like mnemonic devices, making learning more engaging and effective.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Associative memory facilitates problem-solving by connecting past experiences with current challenges, enabling creative solutions.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Perceptual Speed: Processing Information Rapidly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Perceptual speed involves quick recognition of patterns, which is essential for tasks requiring fast visual processing.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enhances efficiency in data entry by allowing for fast and accurate identification of input errors and inconsistencies.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Perceptual speed sharpens proofreading skills by facilitating the rapid detection of typographical errors and inconsistencies.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aids in visual search tasks, like identifying products or spotting potential hazards in environments with many visual stimuli.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Perceptual speed supports quick decision-making by allowing for fast interpretation of visual information, enabling timely responses.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2025-07-12T07:31:35Z</dcterms:created>
  <dcterms:modified xsi:type="dcterms:W3CDTF">2025-07-12T07:31:35Z</dcterms:modified>
</cp:coreProperties>
</file>