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notesMasterIdLst>
    <p:notesMasterId r:id="rId15"/>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hyperlink" Target="https://pexels.com/?utm_source=magicslides.app&amp;utm_medium=presentation" TargetMode="External"/><Relationship Id="rId1" Type="http://schemas.openxmlformats.org/officeDocument/2006/relationships/image" Target="../media/Slide-10-image-1.png"/><Relationship Id="rId2" Type="http://schemas.openxmlformats.org/officeDocument/2006/relationships/image" Target="../media/image-10-2.jpeg"/><Relationship Id="rId4" Type="http://schemas.openxmlformats.org/officeDocument/2006/relationships/slideLayout" Target="../slideLayouts/slideLayout1.xml"/><Relationship Id="rId5"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hyperlink" Target="https://pexels.com/?utm_source=magicslides.app&amp;utm_medium=presentation" TargetMode="External"/><Relationship Id="rId1" Type="http://schemas.openxmlformats.org/officeDocument/2006/relationships/image" Target="../media/Slide-11-image-1.png"/><Relationship Id="rId2" Type="http://schemas.openxmlformats.org/officeDocument/2006/relationships/image" Target="../media/image-11-2.jpeg"/><Relationship Id="rId4" Type="http://schemas.openxmlformats.org/officeDocument/2006/relationships/slideLayout" Target="../slideLayouts/slideLayout1.xml"/><Relationship Id="rId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hyperlink" Target="https://pexels.com/?utm_source=magicslides.app&amp;utm_medium=presentation" TargetMode="External"/><Relationship Id="rId1" Type="http://schemas.openxmlformats.org/officeDocument/2006/relationships/image" Target="../media/Slide-12-image-1.png"/><Relationship Id="rId2" Type="http://schemas.openxmlformats.org/officeDocument/2006/relationships/image" Target="../media/image-12-2.jpeg"/><Relationship Id="rId4" Type="http://schemas.openxmlformats.org/officeDocument/2006/relationships/slideLayout" Target="../slideLayouts/slideLayout1.xml"/><Relationship Id="rId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hyperlink" Target="https://pexels.com/?utm_source=magicslides.app&amp;utm_medium=presentation" TargetMode="External"/><Relationship Id="rId1" Type="http://schemas.openxmlformats.org/officeDocument/2006/relationships/image" Target="../media/Slide-13-image-1.png"/><Relationship Id="rId2" Type="http://schemas.openxmlformats.org/officeDocument/2006/relationships/image" Target="../media/image-13-2.jpeg"/><Relationship Id="rId4" Type="http://schemas.openxmlformats.org/officeDocument/2006/relationships/slideLayout" Target="../slideLayouts/slideLayout1.xml"/><Relationship Id="rId5"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image" Target="../media/Slide-2-image-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image" Target="../media/image-2-2.png"/><Relationship Id="rId5" Type="http://schemas.openxmlformats.org/officeDocument/2006/relationships/image" Target="../media/image-2-2.png"/><Relationship Id="rId6" Type="http://schemas.openxmlformats.org/officeDocument/2006/relationships/image" Target="../media/image-2-3.png"/><Relationship Id="rId7" Type="http://schemas.openxmlformats.org/officeDocument/2006/relationships/image" Target="../media/image-2-2.png"/><Relationship Id="rId8" Type="http://schemas.openxmlformats.org/officeDocument/2006/relationships/image" Target="../media/image-2-2.png"/><Relationship Id="rId9" Type="http://schemas.openxmlformats.org/officeDocument/2006/relationships/image" Target="../media/image-2-3.png"/><Relationship Id="rId10" Type="http://schemas.openxmlformats.org/officeDocument/2006/relationships/image" Target="../media/image-2-2.png"/><Relationship Id="rId11" Type="http://schemas.openxmlformats.org/officeDocument/2006/relationships/slideLayout" Target="../slideLayouts/slideLayout1.xml"/><Relationship Id="rId1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image" Target="../media/Slide-3-image-1.png"/><Relationship Id="rId2" Type="http://schemas.openxmlformats.org/officeDocument/2006/relationships/image" Target="../media/image-3-2.png"/><Relationship Id="rId3" Type="http://schemas.openxmlformats.org/officeDocument/2006/relationships/slideLayout" Target="../slideLayouts/slideLayout1.xml"/><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hyperlink" Target="https://pexels.com/?utm_source=magicslides.app&amp;utm_medium=presentation" TargetMode="External"/><Relationship Id="rId1" Type="http://schemas.openxmlformats.org/officeDocument/2006/relationships/image" Target="../media/Slide-4-image-1.png"/><Relationship Id="rId2" Type="http://schemas.openxmlformats.org/officeDocument/2006/relationships/image" Target="../media/image-4-2.jpeg"/><Relationship Id="rId4" Type="http://schemas.openxmlformats.org/officeDocument/2006/relationships/slideLayout" Target="../slideLayouts/slideLayout1.xml"/><Relationship Id="rId5"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hyperlink" Target="https://pexels.com/?utm_source=magicslides.app&amp;utm_medium=presentation" TargetMode="External"/><Relationship Id="rId1" Type="http://schemas.openxmlformats.org/officeDocument/2006/relationships/image" Target="../media/Slide-5-image-1.png"/><Relationship Id="rId2" Type="http://schemas.openxmlformats.org/officeDocument/2006/relationships/image" Target="../media/image-5-2.jpeg"/><Relationship Id="rId4" Type="http://schemas.openxmlformats.org/officeDocument/2006/relationships/slideLayout" Target="../slideLayouts/slideLayout1.xml"/><Relationship Id="rId5"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hyperlink" Target="https://pexels.com/?utm_source=magicslides.app&amp;utm_medium=presentation" TargetMode="External"/><Relationship Id="rId1" Type="http://schemas.openxmlformats.org/officeDocument/2006/relationships/image" Target="../media/Slide-6-image-1.png"/><Relationship Id="rId2" Type="http://schemas.openxmlformats.org/officeDocument/2006/relationships/image" Target="../media/image-6-2.jpeg"/><Relationship Id="rId4" Type="http://schemas.openxmlformats.org/officeDocument/2006/relationships/slideLayout" Target="../slideLayouts/slideLayout1.xml"/><Relationship Id="rId5"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hyperlink" Target="https://pexels.com/?utm_source=magicslides.app&amp;utm_medium=presentation" TargetMode="External"/><Relationship Id="rId1" Type="http://schemas.openxmlformats.org/officeDocument/2006/relationships/image" Target="../media/Slide-7-image-1.png"/><Relationship Id="rId2" Type="http://schemas.openxmlformats.org/officeDocument/2006/relationships/image" Target="../media/image-7-2.jpeg"/><Relationship Id="rId4" Type="http://schemas.openxmlformats.org/officeDocument/2006/relationships/slideLayout" Target="../slideLayouts/slideLayout1.xml"/><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hyperlink" Target="https://pexels.com/?utm_source=magicslides.app&amp;utm_medium=presentation" TargetMode="External"/><Relationship Id="rId1" Type="http://schemas.openxmlformats.org/officeDocument/2006/relationships/image" Target="../media/Slide-8-image-1.png"/><Relationship Id="rId2" Type="http://schemas.openxmlformats.org/officeDocument/2006/relationships/image" Target="../media/image-8-2.jpeg"/><Relationship Id="rId4" Type="http://schemas.openxmlformats.org/officeDocument/2006/relationships/slideLayout" Target="../slideLayouts/slideLayout1.xml"/><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hyperlink" Target="https://pexels.com/?utm_source=magicslides.app&amp;utm_medium=presentation" TargetMode="External"/><Relationship Id="rId1" Type="http://schemas.openxmlformats.org/officeDocument/2006/relationships/image" Target="../media/Slide-9-image-1.png"/><Relationship Id="rId2" Type="http://schemas.openxmlformats.org/officeDocument/2006/relationships/image" Target="../media/image-9-2.jpeg"/><Relationship Id="rId4" Type="http://schemas.openxmlformats.org/officeDocument/2006/relationships/slideLayout" Target="../slideLayouts/slideLayout1.xml"/><Relationship Id="rId5"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https://djgurnpwsdoqjscwqbsj.supabase.co/storage/v1/object/public/presentation-templates-data/section1_firstbckgr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p:nvPr/>
        </p:nvSpPr>
        <p:spPr>
          <a:xfrm>
            <a:off x="1188720" y="2468880"/>
            <a:ext cx="6766560" cy="0"/>
          </a:xfrm>
          <a:prstGeom prst="rect">
            <a:avLst/>
          </a:prstGeom>
          <a:noFill/>
          <a:ln/>
        </p:spPr>
        <p:txBody>
          <a:bodyPr wrap="square" rtlCol="0" anchor="b"/>
          <a:lstStyle>
            <a:lvl1pPr algn="l"/>
          </a:lstStyle>
          <a:p>
            <a:pPr algn="ctr" indent="0" marL="0">
              <a:buNone/>
            </a:pPr>
            <a:r>
              <a:rPr lang="en-US" sz="3500" b="1" dirty="0">
                <a:solidFill>
                  <a:srgbClr val="000000"/>
                </a:solidFill>
                <a:latin typeface="Plus Jakarta Sans" pitchFamily="34" charset="0"/>
                <a:ea typeface="Plus Jakarta Sans" pitchFamily="34" charset="-122"/>
                <a:cs typeface="Plus Jakarta Sans" pitchFamily="34" charset="-120"/>
              </a:rPr>
              <a:t>Unlocking RFID Tag Creation Mastery</a:t>
            </a:r>
            <a:endParaRPr lang="en-US" sz="3500" dirty="0"/>
          </a:p>
        </p:txBody>
      </p:sp>
      <p:sp>
        <p:nvSpPr>
          <p:cNvPr id="4" name="Text 1"/>
          <p:cNvSpPr/>
          <p:nvPr/>
        </p:nvSpPr>
        <p:spPr>
          <a:xfrm>
            <a:off x="2286000" y="2931795"/>
            <a:ext cx="4114800" cy="0"/>
          </a:xfrm>
          <a:prstGeom prst="rect">
            <a:avLst/>
          </a:prstGeom>
          <a:noFill/>
          <a:ln/>
        </p:spPr>
        <p:txBody>
          <a:bodyPr wrap="square" rtlCol="0" anchor="ctr"/>
          <a:lstStyle/>
          <a:p>
            <a:pPr algn="ctr" indent="0" marL="0">
              <a:buNone/>
            </a:pPr>
            <a:r>
              <a:rPr lang="en-US" sz="1200" dirty="0">
                <a:solidFill>
                  <a:srgbClr val="808080"/>
                </a:solidFill>
                <a:latin typeface="Plus Jakarta Sans" pitchFamily="34" charset="0"/>
                <a:ea typeface="Plus Jakarta Sans" pitchFamily="34" charset="-122"/>
                <a:cs typeface="Plus Jakarta Sans" pitchFamily="34" charset="-120"/>
              </a:rPr>
              <a:t>Step-by-Step Guide to Making RF ID Tags with Photos and Benefits in a Presentation</a:t>
            </a:r>
            <a:endParaRPr lang="en-US" sz="1200" dirty="0"/>
          </a:p>
        </p:txBody>
      </p:sp>
      <p:sp>
        <p:nvSpPr>
          <p:cNvPr id="5" name="Text 2"/>
          <p:cNvSpPr/>
          <p:nvPr/>
        </p:nvSpPr>
        <p:spPr>
          <a:xfrm>
            <a:off x="1188720" y="3137535"/>
            <a:ext cx="457200" cy="0"/>
          </a:xfrm>
          <a:prstGeom prst="rect">
            <a:avLst/>
          </a:prstGeom>
          <a:noFill/>
          <a:ln/>
        </p:spPr>
        <p:txBody>
          <a:bodyPr wrap="square" rtlCol="0" anchor="ctr"/>
          <a:lstStyle>
            <a:lvl1pPr algn="l"/>
          </a:lstStyle>
          <a:p>
            <a:pPr algn="ctr" indent="0" marL="0">
              <a:buNone/>
            </a:pPr>
            <a:r>
              <a:rPr lang="en-US" sz="1800" dirty="0">
                <a:solidFill>
                  <a:srgbClr val="000000"/>
                </a:solidFill>
                <a:latin typeface="Bell MT" pitchFamily="34" charset="0"/>
                <a:ea typeface="Bell MT" pitchFamily="34" charset="-122"/>
                <a:cs typeface="Bell MT" pitchFamily="34" charset="-120"/>
              </a:rPr>
              <a:t>+</a:t>
            </a:r>
            <a:endParaRPr lang="en-US" sz="1800" dirty="0"/>
          </a:p>
        </p:txBody>
      </p:sp>
      <p:sp>
        <p:nvSpPr>
          <p:cNvPr id="6" name="Text 3"/>
          <p:cNvSpPr/>
          <p:nvPr/>
        </p:nvSpPr>
        <p:spPr>
          <a:xfrm>
            <a:off x="1371600" y="3137535"/>
            <a:ext cx="457200" cy="0"/>
          </a:xfrm>
          <a:prstGeom prst="rect">
            <a:avLst/>
          </a:prstGeom>
          <a:noFill/>
          <a:ln/>
        </p:spPr>
        <p:txBody>
          <a:bodyPr wrap="square" rtlCol="0" anchor="ctr"/>
          <a:lstStyle>
            <a:lvl1pPr algn="l"/>
          </a:lstStyle>
          <a:p>
            <a:pPr algn="ctr" indent="0" marL="0">
              <a:buNone/>
            </a:pPr>
            <a:r>
              <a:rPr lang="en-US" sz="1800" dirty="0">
                <a:solidFill>
                  <a:srgbClr val="000000"/>
                </a:solidFill>
                <a:latin typeface="Bell MT" pitchFamily="34" charset="0"/>
                <a:ea typeface="Bell MT" pitchFamily="34" charset="-122"/>
                <a:cs typeface="Bell MT" pitchFamily="34" charset="-120"/>
              </a:rPr>
              <a:t>+</a:t>
            </a:r>
            <a:endParaRPr lang="en-US" sz="1800" dirty="0"/>
          </a:p>
        </p:txBody>
      </p:sp>
      <p:sp>
        <p:nvSpPr>
          <p:cNvPr id="7" name="Text 4"/>
          <p:cNvSpPr/>
          <p:nvPr/>
        </p:nvSpPr>
        <p:spPr>
          <a:xfrm>
            <a:off x="1554480" y="3137535"/>
            <a:ext cx="457200" cy="0"/>
          </a:xfrm>
          <a:prstGeom prst="rect">
            <a:avLst/>
          </a:prstGeom>
          <a:noFill/>
          <a:ln/>
        </p:spPr>
        <p:txBody>
          <a:bodyPr wrap="square" rtlCol="0" anchor="ctr"/>
          <a:lstStyle>
            <a:lvl1pPr algn="l"/>
          </a:lstStyle>
          <a:p>
            <a:pPr algn="ctr" indent="0" marL="0">
              <a:buNone/>
            </a:pPr>
            <a:r>
              <a:rPr lang="en-US" sz="1800" dirty="0">
                <a:solidFill>
                  <a:srgbClr val="000000"/>
                </a:solidFill>
                <a:latin typeface="Bell MT" pitchFamily="34" charset="0"/>
                <a:ea typeface="Bell MT" pitchFamily="34" charset="-122"/>
                <a:cs typeface="Bell MT" pitchFamily="34" charset="-120"/>
              </a:rPr>
              <a:t>+</a:t>
            </a:r>
            <a:endParaRPr lang="en-US" sz="1800" dirty="0"/>
          </a:p>
        </p:txBody>
      </p:sp>
      <p:sp>
        <p:nvSpPr>
          <p:cNvPr id="8" name="Text 5"/>
          <p:cNvSpPr/>
          <p:nvPr/>
        </p:nvSpPr>
        <p:spPr>
          <a:xfrm>
            <a:off x="7132320" y="2726055"/>
            <a:ext cx="457200" cy="0"/>
          </a:xfrm>
          <a:prstGeom prst="rect">
            <a:avLst/>
          </a:prstGeom>
          <a:noFill/>
          <a:ln/>
        </p:spPr>
        <p:txBody>
          <a:bodyPr wrap="square" rtlCol="0" anchor="ctr"/>
          <a:lstStyle>
            <a:lvl1pPr algn="l"/>
          </a:lstStyle>
          <a:p>
            <a:pPr algn="ctr" indent="0" marL="0">
              <a:buNone/>
            </a:pPr>
            <a:r>
              <a:rPr lang="en-US" sz="1800" dirty="0">
                <a:solidFill>
                  <a:srgbClr val="000000"/>
                </a:solidFill>
                <a:latin typeface="Bell MT" pitchFamily="34" charset="0"/>
                <a:ea typeface="Bell MT" pitchFamily="34" charset="-122"/>
                <a:cs typeface="Bell MT" pitchFamily="34" charset="-120"/>
              </a:rPr>
              <a:t>+</a:t>
            </a:r>
            <a:endParaRPr lang="en-US" sz="1800" dirty="0"/>
          </a:p>
        </p:txBody>
      </p:sp>
      <p:sp>
        <p:nvSpPr>
          <p:cNvPr id="9" name="Text 6"/>
          <p:cNvSpPr/>
          <p:nvPr/>
        </p:nvSpPr>
        <p:spPr>
          <a:xfrm>
            <a:off x="7315200" y="2726055"/>
            <a:ext cx="457200" cy="0"/>
          </a:xfrm>
          <a:prstGeom prst="rect">
            <a:avLst/>
          </a:prstGeom>
          <a:noFill/>
          <a:ln/>
        </p:spPr>
        <p:txBody>
          <a:bodyPr wrap="square" rtlCol="0" anchor="ctr"/>
          <a:lstStyle>
            <a:lvl1pPr algn="l"/>
          </a:lstStyle>
          <a:p>
            <a:pPr algn="ctr" indent="0" marL="0">
              <a:buNone/>
            </a:pPr>
            <a:r>
              <a:rPr lang="en-US" sz="1800" dirty="0">
                <a:solidFill>
                  <a:srgbClr val="000000"/>
                </a:solidFill>
                <a:latin typeface="Bell MT" pitchFamily="34" charset="0"/>
                <a:ea typeface="Bell MT" pitchFamily="34" charset="-122"/>
                <a:cs typeface="Bell MT" pitchFamily="34" charset="-120"/>
              </a:rPr>
              <a:t>+</a:t>
            </a:r>
            <a:endParaRPr lang="en-US" sz="1800" dirty="0"/>
          </a:p>
        </p:txBody>
      </p:sp>
      <p:sp>
        <p:nvSpPr>
          <p:cNvPr id="10" name="Text 7"/>
          <p:cNvSpPr/>
          <p:nvPr/>
        </p:nvSpPr>
        <p:spPr>
          <a:xfrm>
            <a:off x="7498080" y="2726055"/>
            <a:ext cx="457200" cy="0"/>
          </a:xfrm>
          <a:prstGeom prst="rect">
            <a:avLst/>
          </a:prstGeom>
          <a:noFill/>
          <a:ln/>
        </p:spPr>
        <p:txBody>
          <a:bodyPr wrap="square" rtlCol="0" anchor="ctr"/>
          <a:lstStyle>
            <a:lvl1pPr algn="l"/>
          </a:lstStyle>
          <a:p>
            <a:pPr algn="ctr" indent="0" marL="0">
              <a:buNone/>
            </a:pPr>
            <a:r>
              <a:rPr lang="en-US" sz="1800" dirty="0">
                <a:solidFill>
                  <a:srgbClr val="000000"/>
                </a:solidFill>
                <a:latin typeface="Bell MT" pitchFamily="34" charset="0"/>
                <a:ea typeface="Bell MT" pitchFamily="34" charset="-122"/>
                <a:cs typeface="Bell MT" pitchFamily="34" charset="-120"/>
              </a:rPr>
              <a:t>+</a:t>
            </a:r>
            <a:endParaRPr lang="en-US" sz="1800" dirty="0"/>
          </a:p>
        </p:txBody>
      </p:sp>
      <p:sp>
        <p:nvSpPr>
          <p:cNvPr id="11" name="Shape 8"/>
          <p:cNvSpPr/>
          <p:nvPr/>
        </p:nvSpPr>
        <p:spPr>
          <a:xfrm>
            <a:off x="1188720" y="2571750"/>
            <a:ext cx="6766560" cy="0"/>
          </a:xfrm>
          <a:prstGeom prst="ellipse">
            <a:avLst/>
          </a:prstGeom>
          <a:noFill/>
          <a:ln w="12700">
            <a:solidFill>
              <a:srgbClr val="000000"/>
            </a:solidFill>
            <a:prstDash val="solid"/>
          </a:ln>
        </p:spPr>
      </p:sp>
      <p:sp>
        <p:nvSpPr>
          <p:cNvPr id="12" name="Shape 9"/>
          <p:cNvSpPr/>
          <p:nvPr/>
        </p:nvSpPr>
        <p:spPr>
          <a:xfrm>
            <a:off x="1188720" y="3343275"/>
            <a:ext cx="6766560" cy="0"/>
          </a:xfrm>
          <a:prstGeom prst="ellipse">
            <a:avLst/>
          </a:prstGeom>
          <a:noFill/>
          <a:ln w="12700">
            <a:solidFill>
              <a:srgbClr val="000000"/>
            </a:solidFill>
            <a:prstDash val="solid"/>
          </a:ln>
        </p:spPr>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731520" y="1234440"/>
            <a:ext cx="4114800" cy="228600"/>
          </a:xfrm>
          <a:prstGeom prst="rect">
            <a:avLst/>
          </a:prstGeom>
          <a:noFill/>
          <a:ln/>
        </p:spPr>
        <p:txBody>
          <a:bodyPr wrap="square" rtlCol="0" anchor="b"/>
          <a:lstStyle/>
          <a:p>
            <a:pPr algn="l" indent="0" marL="0">
              <a:buNone/>
            </a:pPr>
            <a:r>
              <a:rPr lang="en-US" sz="3000" b="1" dirty="0">
                <a:solidFill>
                  <a:srgbClr val="000000"/>
                </a:solidFill>
                <a:latin typeface="Epilogue" pitchFamily="34" charset="0"/>
                <a:ea typeface="Epilogue" pitchFamily="34" charset="-122"/>
                <a:cs typeface="Epilogue" pitchFamily="34" charset="-120"/>
              </a:rPr>
              <a:t>Engaging Design Ideas</a:t>
            </a:r>
            <a:endParaRPr lang="en-US" sz="3000" dirty="0"/>
          </a:p>
        </p:txBody>
      </p:sp>
      <p:sp>
        <p:nvSpPr>
          <p:cNvPr id="3" name="Text 1"/>
          <p:cNvSpPr/>
          <p:nvPr/>
        </p:nvSpPr>
        <p:spPr>
          <a:xfrm>
            <a:off x="914400" y="1440180"/>
            <a:ext cx="3931920" cy="2743200"/>
          </a:xfrm>
          <a:prstGeom prst="rect">
            <a:avLst/>
          </a:prstGeom>
          <a:noFill/>
          <a:ln/>
        </p:spPr>
        <p:txBody>
          <a:bodyPr wrap="square" rtlCol="0" anchor="t"/>
          <a:lstStyle/>
          <a:p>
            <a:pPr marL="342900" indent="-342900">
              <a:lnSpc>
                <a:spcPts val="1700"/>
              </a:lnSpc>
              <a:spcAft>
                <a:spcPts val="1200"/>
              </a:spcAft>
              <a:buSzPct val="100000"/>
              <a:buFont typeface="+mj-lt"/>
              <a:buAutoNum type="arabicPeriod" startAt="1"/>
            </a:pPr>
            <a:r>
              <a:rPr lang="en-US" sz="1200" dirty="0">
                <a:solidFill>
                  <a:srgbClr val="000000"/>
                </a:solidFill>
                <a:latin typeface="Plus Jakarta Sans Light" pitchFamily="34" charset="0"/>
                <a:ea typeface="Plus Jakarta Sans Light" pitchFamily="34" charset="-122"/>
                <a:cs typeface="Plus Jakarta Sans Light" pitchFamily="34" charset="-120"/>
              </a:rPr>
              <a:t>Select designs for your PPT on making RF ID tags that match the theme, using photos to add color and benefits to explain why this keeps the presentation fresh and professional.</a:t>
            </a:r>
            <a:endParaRPr lang="en-US" sz="1200" dirty="0"/>
          </a:p>
          <a:p>
            <a:pPr marL="342900" indent="-342900">
              <a:lnSpc>
                <a:spcPts val="1700"/>
              </a:lnSpc>
              <a:spcAft>
                <a:spcPts val="1200"/>
              </a:spcAft>
              <a:buSzPct val="100000"/>
              <a:buFont typeface="+mj-lt"/>
              <a:buAutoNum type="arabicPeriod" startAt="2"/>
            </a:pPr>
            <a:r>
              <a:rPr lang="en-US" sz="1200" dirty="0">
                <a:solidFill>
                  <a:srgbClr val="000000"/>
                </a:solidFill>
                <a:latin typeface="Plus Jakarta Sans Light" pitchFamily="34" charset="0"/>
                <a:ea typeface="Plus Jakarta Sans Light" pitchFamily="34" charset="-122"/>
                <a:cs typeface="Plus Jakarta Sans Light" pitchFamily="34" charset="-120"/>
              </a:rPr>
              <a:t>Organize layouts in your PPT about making RF ID tags for better flow, with photos placed strategically and benefits highlighted to make slides more inviting and easy to understand.</a:t>
            </a:r>
            <a:endParaRPr lang="en-US" sz="1200" dirty="0"/>
          </a:p>
          <a:p>
            <a:pPr marL="342900" indent="-342900">
              <a:lnSpc>
                <a:spcPts val="1700"/>
              </a:lnSpc>
              <a:spcAft>
                <a:spcPts val="1200"/>
              </a:spcAft>
              <a:buSzPct val="100000"/>
              <a:buFont typeface="+mj-lt"/>
              <a:buAutoNum type="arabicPeriod" startAt="3"/>
            </a:pPr>
            <a:r>
              <a:rPr lang="en-US" sz="1200" dirty="0">
                <a:solidFill>
                  <a:srgbClr val="000000"/>
                </a:solidFill>
                <a:latin typeface="Plus Jakarta Sans Light" pitchFamily="34" charset="0"/>
                <a:ea typeface="Plus Jakarta Sans Light" pitchFamily="34" charset="-122"/>
                <a:cs typeface="Plus Jakarta Sans Light" pitchFamily="34" charset="-120"/>
              </a:rPr>
              <a:t>Incorporate features like animations with photos in your PPT on making RF ID tags, alongside benefits to engage viewers and make the content more lively and educational.</a:t>
            </a:r>
            <a:endParaRPr lang="en-US" sz="1200" dirty="0"/>
          </a:p>
          <a:p>
            <a:pPr marL="342900" indent="-342900">
              <a:lnSpc>
                <a:spcPts val="1700"/>
              </a:lnSpc>
              <a:spcAft>
                <a:spcPts val="1200"/>
              </a:spcAft>
              <a:buSzPct val="100000"/>
              <a:buFont typeface="+mj-lt"/>
              <a:buAutoNum type="arabicPeriod" startAt="4"/>
            </a:pPr>
            <a:r>
              <a:rPr lang="en-US" sz="1200" dirty="0">
                <a:solidFill>
                  <a:srgbClr val="000000"/>
                </a:solidFill>
                <a:latin typeface="Plus Jakarta Sans Light" pitchFamily="34" charset="0"/>
                <a:ea typeface="Plus Jakarta Sans Light" pitchFamily="34" charset="-122"/>
                <a:cs typeface="Plus Jakarta Sans Light" pitchFamily="34" charset="-120"/>
              </a:rPr>
              <a:t>Review your PPT design for making RF ID tags to ensure clarity, using photos and benefits to confirm it communicates ideas effectively and holds audience interest throughout.</a:t>
            </a:r>
            <a:endParaRPr lang="en-US" sz="1200" dirty="0"/>
          </a:p>
        </p:txBody>
      </p:sp>
      <p:pic>
        <p:nvPicPr>
          <p:cNvPr id="4" name="Image 0" descr="https://images.pexels.com/photos/3275715/pexels-photo-3275715.jpeg?auto=compress&amp;cs=tinysrgb&amp;fit=crop&amp;h=1200&amp;w=800">    </p:cNvPr>
          <p:cNvPicPr>
            <a:picLocks noChangeAspect="1"/>
          </p:cNvPicPr>
          <p:nvPr/>
        </p:nvPicPr>
        <p:blipFill>
          <a:blip r:embed="rId2"/>
          <a:stretch>
            <a:fillRect/>
          </a:stretch>
        </p:blipFill>
        <p:spPr>
          <a:xfrm>
            <a:off x="5257800" y="771525"/>
            <a:ext cx="2743200" cy="3600450"/>
          </a:xfrm>
          <a:prstGeom prst="rect">
            <a:avLst/>
          </a:prstGeom>
        </p:spPr>
      </p:pic>
      <p:sp>
        <p:nvSpPr>
          <p:cNvPr id="5" name="Text 2"/>
          <p:cNvSpPr/>
          <p:nvPr/>
        </p:nvSpPr>
        <p:spPr>
          <a:xfrm>
            <a:off x="5394960" y="3857625"/>
            <a:ext cx="1828800" cy="457200"/>
          </a:xfrm>
          <a:prstGeom prst="rect">
            <a:avLst/>
          </a:prstGeom>
          <a:noFill/>
          <a:ln/>
        </p:spPr>
        <p:txBody>
          <a:bodyPr wrap="square" rtlCol="0" anchor="ctr"/>
          <a:lstStyle/>
          <a:p>
            <a:pPr indent="0" marL="0">
              <a:buNone/>
            </a:pPr>
            <a:r>
              <a:rPr lang="en-US" sz="800" u="sng" dirty="0">
                <a:solidFill>
                  <a:srgbClr val="FFFFFF"/>
                </a:solidFill>
                <a:hlinkClick r:id="rId3" invalidUrl="" action="" tgtFrame="" tooltip="Pexel" history="1" highlightClick="0" endSnd="0">
                  <a:extLst>
                    <a:ext uri="{A12FA001-AC4F-418D-AE19-62706E023703}">
                      <ahyp:hlinkClr xmlns:ahyp="http://schemas.microsoft.com/office/drawing/2018/hyperlinkcolor" val="tx"/>
                    </a:ext>
                  </a:extLst>
                </a:hlinkClick>
              </a:rPr>
              <a:t>Photo by Pexels</a:t>
            </a:r>
            <a:endParaRPr lang="en-US" sz="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731520" y="1234440"/>
            <a:ext cx="4114800" cy="228600"/>
          </a:xfrm>
          <a:prstGeom prst="rect">
            <a:avLst/>
          </a:prstGeom>
          <a:noFill/>
          <a:ln/>
        </p:spPr>
        <p:txBody>
          <a:bodyPr wrap="square" rtlCol="0" anchor="b"/>
          <a:lstStyle/>
          <a:p>
            <a:pPr algn="l" indent="0" marL="0">
              <a:buNone/>
            </a:pPr>
            <a:r>
              <a:rPr lang="en-US" sz="3000" b="1" dirty="0">
                <a:solidFill>
                  <a:srgbClr val="000000"/>
                </a:solidFill>
                <a:latin typeface="Epilogue" pitchFamily="34" charset="0"/>
                <a:ea typeface="Epilogue" pitchFamily="34" charset="-122"/>
                <a:cs typeface="Epilogue" pitchFamily="34" charset="-120"/>
              </a:rPr>
              <a:t>Audience Connection</a:t>
            </a:r>
            <a:endParaRPr lang="en-US" sz="3000" dirty="0"/>
          </a:p>
        </p:txBody>
      </p:sp>
      <p:sp>
        <p:nvSpPr>
          <p:cNvPr id="3" name="Text 1"/>
          <p:cNvSpPr/>
          <p:nvPr/>
        </p:nvSpPr>
        <p:spPr>
          <a:xfrm>
            <a:off x="914400" y="1440180"/>
            <a:ext cx="3931920" cy="2743200"/>
          </a:xfrm>
          <a:prstGeom prst="rect">
            <a:avLst/>
          </a:prstGeom>
          <a:noFill/>
          <a:ln/>
        </p:spPr>
        <p:txBody>
          <a:bodyPr wrap="square" rtlCol="0" anchor="t"/>
          <a:lstStyle/>
          <a:p>
            <a:pPr marL="342900" indent="-342900">
              <a:lnSpc>
                <a:spcPts val="1700"/>
              </a:lnSpc>
              <a:spcAft>
                <a:spcPts val="1200"/>
              </a:spcAft>
              <a:buSzPct val="100000"/>
              <a:buFont typeface="+mj-lt"/>
              <a:buAutoNum type="arabicPeriod" startAt="1"/>
            </a:pPr>
            <a:r>
              <a:rPr lang="en-US" sz="1200" dirty="0">
                <a:solidFill>
                  <a:srgbClr val="000000"/>
                </a:solidFill>
                <a:latin typeface="Plus Jakarta Sans Light" pitchFamily="34" charset="0"/>
                <a:ea typeface="Plus Jakarta Sans Light" pitchFamily="34" charset="-122"/>
                <a:cs typeface="Plus Jakarta Sans Light" pitchFamily="34" charset="-120"/>
              </a:rPr>
              <a:t>Start your PPT on making RF ID tags with hooks that connect, using photos to draw in the audience and benefits to show relevance, making the session inspiring from the beginning.</a:t>
            </a:r>
            <a:endParaRPr lang="en-US" sz="1200" dirty="0"/>
          </a:p>
          <a:p>
            <a:pPr marL="342900" indent="-342900">
              <a:lnSpc>
                <a:spcPts val="1700"/>
              </a:lnSpc>
              <a:spcAft>
                <a:spcPts val="1200"/>
              </a:spcAft>
              <a:buSzPct val="100000"/>
              <a:buFont typeface="+mj-lt"/>
              <a:buAutoNum type="arabicPeriod" startAt="2"/>
            </a:pPr>
            <a:r>
              <a:rPr lang="en-US" sz="1200" dirty="0">
                <a:solidFill>
                  <a:srgbClr val="000000"/>
                </a:solidFill>
                <a:latin typeface="Plus Jakarta Sans Light" pitchFamily="34" charset="0"/>
                <a:ea typeface="Plus Jakarta Sans Light" pitchFamily="34" charset="-122"/>
                <a:cs typeface="Plus Jakarta Sans Light" pitchFamily="34" charset="-120"/>
              </a:rPr>
              <a:t>Use examples in your PPT about making RF ID tags to relate to viewers, with photos illustrating points and benefits demonstrating value, keeping everyone engaged and informed.</a:t>
            </a:r>
            <a:endParaRPr lang="en-US" sz="1200" dirty="0"/>
          </a:p>
          <a:p>
            <a:pPr marL="342900" indent="-342900">
              <a:lnSpc>
                <a:spcPts val="1700"/>
              </a:lnSpc>
              <a:spcAft>
                <a:spcPts val="1200"/>
              </a:spcAft>
              <a:buSzPct val="100000"/>
              <a:buFont typeface="+mj-lt"/>
              <a:buAutoNum type="arabicPeriod" startAt="3"/>
            </a:pPr>
            <a:r>
              <a:rPr lang="en-US" sz="1200" dirty="0">
                <a:solidFill>
                  <a:srgbClr val="000000"/>
                </a:solidFill>
                <a:latin typeface="Plus Jakarta Sans Light" pitchFamily="34" charset="0"/>
                <a:ea typeface="Plus Jakarta Sans Light" pitchFamily="34" charset="-122"/>
                <a:cs typeface="Plus Jakarta Sans Light" pitchFamily="34" charset="-120"/>
              </a:rPr>
              <a:t>Prompt questions in your PPT on making RF ID tags to involve the audience, supported by photos and benefits that spark discussions, turning the presentation into a collaborative experience.</a:t>
            </a:r>
            <a:endParaRPr lang="en-US" sz="1200" dirty="0"/>
          </a:p>
          <a:p>
            <a:pPr marL="342900" indent="-342900">
              <a:lnSpc>
                <a:spcPts val="1700"/>
              </a:lnSpc>
              <a:spcAft>
                <a:spcPts val="1200"/>
              </a:spcAft>
              <a:buSzPct val="100000"/>
              <a:buFont typeface="+mj-lt"/>
              <a:buAutoNum type="arabicPeriod" startAt="4"/>
            </a:pPr>
            <a:r>
              <a:rPr lang="en-US" sz="1200" dirty="0">
                <a:solidFill>
                  <a:srgbClr val="000000"/>
                </a:solidFill>
                <a:latin typeface="Plus Jakarta Sans Light" pitchFamily="34" charset="0"/>
                <a:ea typeface="Plus Jakarta Sans Light" pitchFamily="34" charset="-122"/>
                <a:cs typeface="Plus Jakarta Sans Light" pitchFamily="34" charset="-120"/>
              </a:rPr>
              <a:t>Conclude your PPT about making RF ID tags with strong visuals from photos and key benefits, leaving the audience motivated and appreciative of the shared knowledge.</a:t>
            </a:r>
            <a:endParaRPr lang="en-US" sz="1200" dirty="0"/>
          </a:p>
        </p:txBody>
      </p:sp>
      <p:pic>
        <p:nvPicPr>
          <p:cNvPr id="4" name="Image 0" descr="https://images.pexels.com/photos/4865519/pexels-photo-4865519.jpeg?auto=compress&amp;cs=tinysrgb&amp;fit=crop&amp;h=1200&amp;w=800">    </p:cNvPr>
          <p:cNvPicPr>
            <a:picLocks noChangeAspect="1"/>
          </p:cNvPicPr>
          <p:nvPr/>
        </p:nvPicPr>
        <p:blipFill>
          <a:blip r:embed="rId2"/>
          <a:stretch>
            <a:fillRect/>
          </a:stretch>
        </p:blipFill>
        <p:spPr>
          <a:xfrm>
            <a:off x="5257800" y="771525"/>
            <a:ext cx="2743200" cy="3600450"/>
          </a:xfrm>
          <a:prstGeom prst="rect">
            <a:avLst/>
          </a:prstGeom>
        </p:spPr>
      </p:pic>
      <p:sp>
        <p:nvSpPr>
          <p:cNvPr id="5" name="Text 2"/>
          <p:cNvSpPr/>
          <p:nvPr/>
        </p:nvSpPr>
        <p:spPr>
          <a:xfrm>
            <a:off x="5394960" y="3857625"/>
            <a:ext cx="1828800" cy="457200"/>
          </a:xfrm>
          <a:prstGeom prst="rect">
            <a:avLst/>
          </a:prstGeom>
          <a:noFill/>
          <a:ln/>
        </p:spPr>
        <p:txBody>
          <a:bodyPr wrap="square" rtlCol="0" anchor="ctr"/>
          <a:lstStyle/>
          <a:p>
            <a:pPr indent="0" marL="0">
              <a:buNone/>
            </a:pPr>
            <a:r>
              <a:rPr lang="en-US" sz="800" u="sng" dirty="0">
                <a:solidFill>
                  <a:srgbClr val="FFFFFF"/>
                </a:solidFill>
                <a:hlinkClick r:id="rId3" invalidUrl="" action="" tgtFrame="" tooltip="Pexel" history="1" highlightClick="0" endSnd="0">
                  <a:extLst>
                    <a:ext uri="{A12FA001-AC4F-418D-AE19-62706E023703}">
                      <ahyp:hlinkClr xmlns:ahyp="http://schemas.microsoft.com/office/drawing/2018/hyperlinkcolor" val="tx"/>
                    </a:ext>
                  </a:extLst>
                </a:hlinkClick>
              </a:rPr>
              <a:t>Photo by Pexels</a:t>
            </a:r>
            <a:endParaRPr lang="en-US" sz="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731520" y="1234440"/>
            <a:ext cx="4114800" cy="228600"/>
          </a:xfrm>
          <a:prstGeom prst="rect">
            <a:avLst/>
          </a:prstGeom>
          <a:noFill/>
          <a:ln/>
        </p:spPr>
        <p:txBody>
          <a:bodyPr wrap="square" rtlCol="0" anchor="b"/>
          <a:lstStyle/>
          <a:p>
            <a:pPr algn="l" indent="0" marL="0">
              <a:buNone/>
            </a:pPr>
            <a:r>
              <a:rPr lang="en-US" sz="3000" b="1" dirty="0">
                <a:solidFill>
                  <a:srgbClr val="000000"/>
                </a:solidFill>
                <a:latin typeface="Epilogue" pitchFamily="34" charset="0"/>
                <a:ea typeface="Epilogue" pitchFamily="34" charset="-122"/>
                <a:cs typeface="Epilogue" pitchFamily="34" charset="-120"/>
              </a:rPr>
              <a:t>Final Touches for Success</a:t>
            </a:r>
            <a:endParaRPr lang="en-US" sz="3000" dirty="0"/>
          </a:p>
        </p:txBody>
      </p:sp>
      <p:sp>
        <p:nvSpPr>
          <p:cNvPr id="3" name="Text 1"/>
          <p:cNvSpPr/>
          <p:nvPr/>
        </p:nvSpPr>
        <p:spPr>
          <a:xfrm>
            <a:off x="914400" y="1440180"/>
            <a:ext cx="3931920" cy="2743200"/>
          </a:xfrm>
          <a:prstGeom prst="rect">
            <a:avLst/>
          </a:prstGeom>
          <a:noFill/>
          <a:ln/>
        </p:spPr>
        <p:txBody>
          <a:bodyPr wrap="square" rtlCol="0" anchor="t"/>
          <a:lstStyle/>
          <a:p>
            <a:pPr marL="342900" indent="-342900">
              <a:lnSpc>
                <a:spcPts val="1700"/>
              </a:lnSpc>
              <a:spcAft>
                <a:spcPts val="1200"/>
              </a:spcAft>
              <a:buSzPct val="100000"/>
              <a:buFont typeface="+mj-lt"/>
              <a:buAutoNum type="arabicPeriod" startAt="1"/>
            </a:pPr>
            <a:r>
              <a:rPr lang="en-US" sz="1200" dirty="0">
                <a:solidFill>
                  <a:srgbClr val="000000"/>
                </a:solidFill>
                <a:latin typeface="Plus Jakarta Sans Light" pitchFamily="34" charset="0"/>
                <a:ea typeface="Plus Jakarta Sans Light" pitchFamily="34" charset="-122"/>
                <a:cs typeface="Plus Jakarta Sans Light" pitchFamily="34" charset="-120"/>
              </a:rPr>
              <a:t>Go over your PPT on making RF ID tags to fix any issues, ensuring photos are sharp and benefits are clear, resulting in a polished and effective educational tool for college use.</a:t>
            </a:r>
            <a:endParaRPr lang="en-US" sz="1200" dirty="0"/>
          </a:p>
          <a:p>
            <a:pPr marL="342900" indent="-342900">
              <a:lnSpc>
                <a:spcPts val="1700"/>
              </a:lnSpc>
              <a:spcAft>
                <a:spcPts val="1200"/>
              </a:spcAft>
              <a:buSzPct val="100000"/>
              <a:buFont typeface="+mj-lt"/>
              <a:buAutoNum type="arabicPeriod" startAt="2"/>
            </a:pPr>
            <a:r>
              <a:rPr lang="en-US" sz="1200" dirty="0">
                <a:solidFill>
                  <a:srgbClr val="000000"/>
                </a:solidFill>
                <a:latin typeface="Plus Jakarta Sans Light" pitchFamily="34" charset="0"/>
                <a:ea typeface="Plus Jakarta Sans Light" pitchFamily="34" charset="-122"/>
                <a:cs typeface="Plus Jakarta Sans Light" pitchFamily="34" charset="-120"/>
              </a:rPr>
              <a:t>Rehearse presenting your PPT about making RF ID tags to build confidence, with photos and benefits helping to convey the message smoothly and keep the delivery engaging.</a:t>
            </a:r>
            <a:endParaRPr lang="en-US" sz="1200" dirty="0"/>
          </a:p>
          <a:p>
            <a:pPr marL="342900" indent="-342900">
              <a:lnSpc>
                <a:spcPts val="1700"/>
              </a:lnSpc>
              <a:spcAft>
                <a:spcPts val="1200"/>
              </a:spcAft>
              <a:buSzPct val="100000"/>
              <a:buFont typeface="+mj-lt"/>
              <a:buAutoNum type="arabicPeriod" startAt="3"/>
            </a:pPr>
            <a:r>
              <a:rPr lang="en-US" sz="1200" dirty="0">
                <a:solidFill>
                  <a:srgbClr val="000000"/>
                </a:solidFill>
                <a:latin typeface="Plus Jakarta Sans Light" pitchFamily="34" charset="0"/>
                <a:ea typeface="Plus Jakarta Sans Light" pitchFamily="34" charset="-122"/>
                <a:cs typeface="Plus Jakarta Sans Light" pitchFamily="34" charset="-120"/>
              </a:rPr>
              <a:t>After sharing your PPT on making RF ID tags, seek input on photos and benefits to improve future versions, fostering a cycle of learning and enhancement in presentations.</a:t>
            </a:r>
            <a:endParaRPr lang="en-US" sz="1200" dirty="0"/>
          </a:p>
          <a:p>
            <a:pPr marL="342900" indent="-342900">
              <a:lnSpc>
                <a:spcPts val="1700"/>
              </a:lnSpc>
              <a:spcAft>
                <a:spcPts val="1200"/>
              </a:spcAft>
              <a:buSzPct val="100000"/>
              <a:buFont typeface="+mj-lt"/>
              <a:buAutoNum type="arabicPeriod" startAt="4"/>
            </a:pPr>
            <a:r>
              <a:rPr lang="en-US" sz="1200" dirty="0">
                <a:solidFill>
                  <a:srgbClr val="000000"/>
                </a:solidFill>
                <a:latin typeface="Plus Jakarta Sans Light" pitchFamily="34" charset="0"/>
                <a:ea typeface="Plus Jakarta Sans Light" pitchFamily="34" charset="-122"/>
                <a:cs typeface="Plus Jakarta Sans Light" pitchFamily="34" charset="-120"/>
              </a:rPr>
              <a:t>Distribute your PPT on making RF ID tags to others, letting photos and benefits inspire more people, and extending the educational reach in a simple and impactful way.</a:t>
            </a:r>
            <a:endParaRPr lang="en-US" sz="1200" dirty="0"/>
          </a:p>
        </p:txBody>
      </p:sp>
      <p:pic>
        <p:nvPicPr>
          <p:cNvPr id="4" name="Image 0" descr="https://images.pexels.com/photos/7967222/pexels-photo-7967222.jpeg?auto=compress&amp;cs=tinysrgb&amp;fit=crop&amp;h=1200&amp;w=800">    </p:cNvPr>
          <p:cNvPicPr>
            <a:picLocks noChangeAspect="1"/>
          </p:cNvPicPr>
          <p:nvPr/>
        </p:nvPicPr>
        <p:blipFill>
          <a:blip r:embed="rId2"/>
          <a:stretch>
            <a:fillRect/>
          </a:stretch>
        </p:blipFill>
        <p:spPr>
          <a:xfrm>
            <a:off x="5257800" y="771525"/>
            <a:ext cx="2743200" cy="3600450"/>
          </a:xfrm>
          <a:prstGeom prst="rect">
            <a:avLst/>
          </a:prstGeom>
        </p:spPr>
      </p:pic>
      <p:sp>
        <p:nvSpPr>
          <p:cNvPr id="5" name="Text 2"/>
          <p:cNvSpPr/>
          <p:nvPr/>
        </p:nvSpPr>
        <p:spPr>
          <a:xfrm>
            <a:off x="5394960" y="3857625"/>
            <a:ext cx="1828800" cy="457200"/>
          </a:xfrm>
          <a:prstGeom prst="rect">
            <a:avLst/>
          </a:prstGeom>
          <a:noFill/>
          <a:ln/>
        </p:spPr>
        <p:txBody>
          <a:bodyPr wrap="square" rtlCol="0" anchor="ctr"/>
          <a:lstStyle/>
          <a:p>
            <a:pPr indent="0" marL="0">
              <a:buNone/>
            </a:pPr>
            <a:r>
              <a:rPr lang="en-US" sz="800" u="sng" dirty="0">
                <a:solidFill>
                  <a:srgbClr val="FFFFFF"/>
                </a:solidFill>
                <a:hlinkClick r:id="rId3" invalidUrl="" action="" tgtFrame="" tooltip="Pexel" history="1" highlightClick="0" endSnd="0">
                  <a:extLst>
                    <a:ext uri="{A12FA001-AC4F-418D-AE19-62706E023703}">
                      <ahyp:hlinkClr xmlns:ahyp="http://schemas.microsoft.com/office/drawing/2018/hyperlinkcolor" val="tx"/>
                    </a:ext>
                  </a:extLst>
                </a:hlinkClick>
              </a:rPr>
              <a:t>Photo by Pexels</a:t>
            </a:r>
            <a:endParaRPr lang="en-US" sz="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731520" y="1234440"/>
            <a:ext cx="4114800" cy="228600"/>
          </a:xfrm>
          <a:prstGeom prst="rect">
            <a:avLst/>
          </a:prstGeom>
          <a:noFill/>
          <a:ln/>
        </p:spPr>
        <p:txBody>
          <a:bodyPr wrap="square" rtlCol="0" anchor="b"/>
          <a:lstStyle/>
          <a:p>
            <a:pPr algn="l" indent="0" marL="0">
              <a:buNone/>
            </a:pPr>
            <a:r>
              <a:rPr lang="en-US" sz="3000" b="1" dirty="0">
                <a:solidFill>
                  <a:srgbClr val="000000"/>
                </a:solidFill>
                <a:latin typeface="Epilogue" pitchFamily="34" charset="0"/>
                <a:ea typeface="Epilogue" pitchFamily="34" charset="-122"/>
                <a:cs typeface="Epilogue" pitchFamily="34" charset="-120"/>
              </a:rPr>
              <a:t>Thank You</a:t>
            </a:r>
            <a:endParaRPr lang="en-US" sz="3000" dirty="0"/>
          </a:p>
        </p:txBody>
      </p:sp>
      <p:sp>
        <p:nvSpPr>
          <p:cNvPr id="3" name="Text 1"/>
          <p:cNvSpPr/>
          <p:nvPr/>
        </p:nvSpPr>
        <p:spPr>
          <a:xfrm>
            <a:off x="914400" y="1440180"/>
            <a:ext cx="3931920" cy="2743200"/>
          </a:xfrm>
          <a:prstGeom prst="rect">
            <a:avLst/>
          </a:prstGeom>
          <a:noFill/>
          <a:ln/>
        </p:spPr>
        <p:txBody>
          <a:bodyPr wrap="square" rtlCol="0" anchor="t"/>
          <a:lstStyle/>
          <a:p>
            <a:pPr marL="342900" indent="-342900">
              <a:lnSpc>
                <a:spcPts val="1700"/>
              </a:lnSpc>
              <a:spcAft>
                <a:spcPts val="1200"/>
              </a:spcAft>
              <a:buSzPct val="100000"/>
              <a:buFont typeface="+mj-lt"/>
              <a:buAutoNum type="arabicPeriod" startAt="1"/>
            </a:pPr>
            <a:r>
              <a:rPr lang="en-US" sz="1200" dirty="0">
                <a:solidFill>
                  <a:srgbClr val="000000"/>
                </a:solidFill>
                <a:latin typeface="Plus Jakarta Sans Light" pitchFamily="34" charset="0"/>
                <a:ea typeface="Plus Jakarta Sans Light" pitchFamily="34" charset="-122"/>
                <a:cs typeface="Plus Jakarta Sans Light" pitchFamily="34" charset="-120"/>
              </a:rPr>
              <a:t>Thank you for engaging with this guide on making RF ID tags, where photos and benefits have been shared to make learning enjoyable and valuable for everyone involved.</a:t>
            </a:r>
            <a:endParaRPr lang="en-US" sz="1200" dirty="0"/>
          </a:p>
          <a:p>
            <a:pPr marL="342900" indent="-342900">
              <a:lnSpc>
                <a:spcPts val="1700"/>
              </a:lnSpc>
              <a:spcAft>
                <a:spcPts val="1200"/>
              </a:spcAft>
              <a:buSzPct val="100000"/>
              <a:buFont typeface="+mj-lt"/>
              <a:buAutoNum type="arabicPeriod" startAt="2"/>
            </a:pPr>
            <a:r>
              <a:rPr lang="en-US" sz="1200" dirty="0">
                <a:solidFill>
                  <a:srgbClr val="000000"/>
                </a:solidFill>
                <a:latin typeface="Plus Jakarta Sans Light" pitchFamily="34" charset="0"/>
                <a:ea typeface="Plus Jakarta Sans Light" pitchFamily="34" charset="-122"/>
                <a:cs typeface="Plus Jakarta Sans Light" pitchFamily="34" charset="-120"/>
              </a:rPr>
              <a:t>We appreciate your time spent on this PPT about making RF ID tags, with photos illustrating the process and benefits highlighting the positives, hoping it sparks your own projects.</a:t>
            </a:r>
            <a:endParaRPr lang="en-US" sz="1200" dirty="0"/>
          </a:p>
          <a:p>
            <a:pPr marL="342900" indent="-342900">
              <a:lnSpc>
                <a:spcPts val="1700"/>
              </a:lnSpc>
              <a:spcAft>
                <a:spcPts val="1200"/>
              </a:spcAft>
              <a:buSzPct val="100000"/>
              <a:buFont typeface="+mj-lt"/>
              <a:buAutoNum type="arabicPeriod" startAt="3"/>
            </a:pPr>
            <a:r>
              <a:rPr lang="en-US" sz="1200" dirty="0">
                <a:solidFill>
                  <a:srgbClr val="000000"/>
                </a:solidFill>
                <a:latin typeface="Plus Jakarta Sans Light" pitchFamily="34" charset="0"/>
                <a:ea typeface="Plus Jakarta Sans Light" pitchFamily="34" charset="-122"/>
                <a:cs typeface="Plus Jakarta Sans Light" pitchFamily="34" charset="-120"/>
              </a:rPr>
              <a:t>Thank you for joining this presentation on making RF ID tags; may the included photos and benefits inspire you to create and innovate in your studies and beyond.</a:t>
            </a:r>
            <a:endParaRPr lang="en-US" sz="1200" dirty="0"/>
          </a:p>
          <a:p>
            <a:pPr marL="342900" indent="-342900">
              <a:lnSpc>
                <a:spcPts val="1700"/>
              </a:lnSpc>
              <a:spcAft>
                <a:spcPts val="1200"/>
              </a:spcAft>
              <a:buSzPct val="100000"/>
              <a:buFont typeface="+mj-lt"/>
              <a:buAutoNum type="arabicPeriod" startAt="4"/>
            </a:pPr>
            <a:r>
              <a:rPr lang="en-US" sz="1200" dirty="0">
                <a:solidFill>
                  <a:srgbClr val="000000"/>
                </a:solidFill>
                <a:latin typeface="Plus Jakarta Sans Light" pitchFamily="34" charset="0"/>
                <a:ea typeface="Plus Jakarta Sans Light" pitchFamily="34" charset="-122"/>
                <a:cs typeface="Plus Jakarta Sans Light" pitchFamily="34" charset="-120"/>
              </a:rPr>
              <a:t>A heartfelt thank you for your interest in making RF ID tags through this PPT, where photos and benefits aim to motivate and support your ongoing educational journey.</a:t>
            </a:r>
            <a:endParaRPr lang="en-US" sz="1200" dirty="0"/>
          </a:p>
        </p:txBody>
      </p:sp>
      <p:pic>
        <p:nvPicPr>
          <p:cNvPr id="4" name="Image 0" descr="https://images.pexels.com/photos/7612553/pexels-photo-7612553.jpeg?auto=compress&amp;cs=tinysrgb&amp;fit=crop&amp;h=1200&amp;w=800">    </p:cNvPr>
          <p:cNvPicPr>
            <a:picLocks noChangeAspect="1"/>
          </p:cNvPicPr>
          <p:nvPr/>
        </p:nvPicPr>
        <p:blipFill>
          <a:blip r:embed="rId2"/>
          <a:stretch>
            <a:fillRect/>
          </a:stretch>
        </p:blipFill>
        <p:spPr>
          <a:xfrm>
            <a:off x="5257800" y="771525"/>
            <a:ext cx="2743200" cy="3600450"/>
          </a:xfrm>
          <a:prstGeom prst="rect">
            <a:avLst/>
          </a:prstGeom>
        </p:spPr>
      </p:pic>
      <p:sp>
        <p:nvSpPr>
          <p:cNvPr id="5" name="Text 2"/>
          <p:cNvSpPr/>
          <p:nvPr/>
        </p:nvSpPr>
        <p:spPr>
          <a:xfrm>
            <a:off x="5394960" y="3857625"/>
            <a:ext cx="1828800" cy="457200"/>
          </a:xfrm>
          <a:prstGeom prst="rect">
            <a:avLst/>
          </a:prstGeom>
          <a:noFill/>
          <a:ln/>
        </p:spPr>
        <p:txBody>
          <a:bodyPr wrap="square" rtlCol="0" anchor="ctr"/>
          <a:lstStyle/>
          <a:p>
            <a:pPr indent="0" marL="0">
              <a:buNone/>
            </a:pPr>
            <a:r>
              <a:rPr lang="en-US" sz="800" u="sng" dirty="0">
                <a:solidFill>
                  <a:srgbClr val="FFFFFF"/>
                </a:solidFill>
                <a:hlinkClick r:id="rId3" invalidUrl="" action="" tgtFrame="" tooltip="Pexel" history="1" highlightClick="0" endSnd="0">
                  <a:extLst>
                    <a:ext uri="{A12FA001-AC4F-418D-AE19-62706E023703}">
                      <ahyp:hlinkClr xmlns:ahyp="http://schemas.microsoft.com/office/drawing/2018/hyperlinkcolor" val="tx"/>
                    </a:ext>
                  </a:extLst>
                </a:hlinkClick>
              </a:rPr>
              <a:t>Photo by Pexels</a:t>
            </a:r>
            <a:endParaRPr lang="en-US" sz="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914400" y="771525"/>
            <a:ext cx="8229600" cy="457200"/>
          </a:xfrm>
          <a:prstGeom prst="rect">
            <a:avLst/>
          </a:prstGeom>
          <a:noFill/>
          <a:ln/>
        </p:spPr>
        <p:txBody>
          <a:bodyPr wrap="square" rtlCol="0" anchor="ctr"/>
          <a:lstStyle/>
          <a:p>
            <a:pPr indent="0" marL="0">
              <a:lnSpc>
                <a:spcPts val="3500"/>
              </a:lnSpc>
              <a:buNone/>
            </a:pPr>
            <a:r>
              <a:rPr lang="en-US" sz="2500" b="1" dirty="0">
                <a:solidFill>
                  <a:srgbClr val="000000"/>
                </a:solidFill>
                <a:latin typeface="Plus Jakarta Sans" pitchFamily="34" charset="0"/>
                <a:ea typeface="Plus Jakarta Sans" pitchFamily="34" charset="-122"/>
                <a:cs typeface="Plus Jakarta Sans" pitchFamily="34" charset="-120"/>
              </a:rPr>
              <a:t>Table of Contents</a:t>
            </a:r>
            <a:endParaRPr lang="en-US" sz="2500" dirty="0"/>
          </a:p>
        </p:txBody>
      </p:sp>
      <p:pic>
        <p:nvPicPr>
          <p:cNvPr id="3" name="Image 0" descr="https://djgurnpwsdoqjscwqbsj.supabase.co/storage/v1/object/public/presentation-templates-data/section1_TOC_box1.png">    </p:cNvPr>
          <p:cNvPicPr>
            <a:picLocks noChangeAspect="1"/>
          </p:cNvPicPr>
          <p:nvPr/>
        </p:nvPicPr>
        <p:blipFill>
          <a:blip r:embed="rId2"/>
          <a:stretch>
            <a:fillRect/>
          </a:stretch>
        </p:blipFill>
        <p:spPr>
          <a:xfrm>
            <a:off x="914400" y="1543050"/>
            <a:ext cx="411480" cy="411480"/>
          </a:xfrm>
          <a:prstGeom prst="rect">
            <a:avLst/>
          </a:prstGeom>
        </p:spPr>
      </p:pic>
      <p:sp>
        <p:nvSpPr>
          <p:cNvPr id="4" name="Text 1"/>
          <p:cNvSpPr/>
          <p:nvPr/>
        </p:nvSpPr>
        <p:spPr>
          <a:xfrm>
            <a:off x="914400" y="1594485"/>
            <a:ext cx="411480" cy="360045"/>
          </a:xfrm>
          <a:prstGeom prst="rect">
            <a:avLst/>
          </a:prstGeom>
          <a:noFill/>
          <a:ln/>
        </p:spPr>
        <p:txBody>
          <a:bodyPr wrap="square" rtlCol="0" anchor="ctr"/>
          <a:lstStyle/>
          <a:p>
            <a:pPr algn="ctr" indent="0" marL="0">
              <a:buNone/>
            </a:pPr>
            <a:r>
              <a:rPr lang="en-US" sz="1300" b="1" dirty="0">
                <a:solidFill>
                  <a:srgbClr val="FFFFFF"/>
                </a:solidFill>
                <a:latin typeface="Plus Jakarta Sans" pitchFamily="34" charset="0"/>
                <a:ea typeface="Plus Jakarta Sans" pitchFamily="34" charset="-122"/>
                <a:cs typeface="Plus Jakarta Sans" pitchFamily="34" charset="-120"/>
              </a:rPr>
              <a:t>01</a:t>
            </a:r>
            <a:endParaRPr lang="en-US" sz="1300" dirty="0"/>
          </a:p>
        </p:txBody>
      </p:sp>
      <p:sp>
        <p:nvSpPr>
          <p:cNvPr id="5" name="Text 2"/>
          <p:cNvSpPr/>
          <p:nvPr/>
        </p:nvSpPr>
        <p:spPr>
          <a:xfrm>
            <a:off x="1371600" y="1543050"/>
            <a:ext cx="1828800" cy="411480"/>
          </a:xfrm>
          <a:prstGeom prst="rect">
            <a:avLst/>
          </a:prstGeom>
          <a:noFill/>
          <a:ln/>
        </p:spPr>
        <p:txBody>
          <a:bodyPr wrap="square" rtlCol="0" anchor="t"/>
          <a:lstStyle/>
          <a:p>
            <a:pPr algn="l" indent="0" marL="0">
              <a:buNone/>
            </a:pPr>
            <a:r>
              <a:rPr lang="en-US" sz="1200" b="1" dirty="0">
                <a:solidFill>
                  <a:srgbClr val="000000"/>
                </a:solidFill>
                <a:latin typeface="Plus Jakarta Sans" pitchFamily="34" charset="0"/>
                <a:ea typeface="Plus Jakarta Sans" pitchFamily="34" charset="-122"/>
                <a:cs typeface="Plus Jakarta Sans" pitchFamily="34" charset="-120"/>
              </a:rPr>
              <a:t>Start Your RFID Journey</a:t>
            </a:r>
            <a:endParaRPr lang="en-US" sz="1200" dirty="0"/>
          </a:p>
        </p:txBody>
      </p:sp>
      <p:pic>
        <p:nvPicPr>
          <p:cNvPr id="6" name="Image 1" descr="https://djgurnpwsdoqjscwqbsj.supabase.co/storage/v1/object/public/presentation-templates-data/section1_TOC_box2.png">    </p:cNvPr>
          <p:cNvPicPr>
            <a:picLocks noChangeAspect="1"/>
          </p:cNvPicPr>
          <p:nvPr/>
        </p:nvPicPr>
        <p:blipFill>
          <a:blip r:embed="rId3"/>
          <a:stretch>
            <a:fillRect/>
          </a:stretch>
        </p:blipFill>
        <p:spPr>
          <a:xfrm>
            <a:off x="3383280" y="1543050"/>
            <a:ext cx="411480" cy="411480"/>
          </a:xfrm>
          <a:prstGeom prst="rect">
            <a:avLst/>
          </a:prstGeom>
        </p:spPr>
      </p:pic>
      <p:sp>
        <p:nvSpPr>
          <p:cNvPr id="7" name="Text 3"/>
          <p:cNvSpPr/>
          <p:nvPr/>
        </p:nvSpPr>
        <p:spPr>
          <a:xfrm>
            <a:off x="3383280" y="1594485"/>
            <a:ext cx="411480" cy="360045"/>
          </a:xfrm>
          <a:prstGeom prst="rect">
            <a:avLst/>
          </a:prstGeom>
          <a:noFill/>
          <a:ln/>
        </p:spPr>
        <p:txBody>
          <a:bodyPr wrap="square" rtlCol="0" anchor="ctr"/>
          <a:lstStyle/>
          <a:p>
            <a:pPr algn="ctr" indent="0" marL="0">
              <a:buNone/>
            </a:pPr>
            <a:r>
              <a:rPr lang="en-US" sz="1300" b="1" dirty="0">
                <a:solidFill>
                  <a:srgbClr val="FFFFFF"/>
                </a:solidFill>
                <a:latin typeface="Plus Jakarta Sans" pitchFamily="34" charset="0"/>
                <a:ea typeface="Plus Jakarta Sans" pitchFamily="34" charset="-122"/>
                <a:cs typeface="Plus Jakarta Sans" pitchFamily="34" charset="-120"/>
              </a:rPr>
              <a:t>02</a:t>
            </a:r>
            <a:endParaRPr lang="en-US" sz="1300" dirty="0"/>
          </a:p>
        </p:txBody>
      </p:sp>
      <p:sp>
        <p:nvSpPr>
          <p:cNvPr id="8" name="Text 4"/>
          <p:cNvSpPr/>
          <p:nvPr/>
        </p:nvSpPr>
        <p:spPr>
          <a:xfrm>
            <a:off x="3840480" y="1543050"/>
            <a:ext cx="1828800" cy="411480"/>
          </a:xfrm>
          <a:prstGeom prst="rect">
            <a:avLst/>
          </a:prstGeom>
          <a:noFill/>
          <a:ln/>
        </p:spPr>
        <p:txBody>
          <a:bodyPr wrap="square" rtlCol="0" anchor="t"/>
          <a:lstStyle/>
          <a:p>
            <a:pPr algn="l" indent="0" marL="0">
              <a:buNone/>
            </a:pPr>
            <a:r>
              <a:rPr lang="en-US" sz="1200" b="1" dirty="0">
                <a:solidFill>
                  <a:srgbClr val="000000"/>
                </a:solidFill>
                <a:latin typeface="Plus Jakarta Sans" pitchFamily="34" charset="0"/>
                <a:ea typeface="Plus Jakarta Sans" pitchFamily="34" charset="-122"/>
                <a:cs typeface="Plus Jakarta Sans" pitchFamily="34" charset="-120"/>
              </a:rPr>
              <a:t>Core of RF ID Tags</a:t>
            </a:r>
            <a:endParaRPr lang="en-US" sz="1200" dirty="0"/>
          </a:p>
        </p:txBody>
      </p:sp>
      <p:pic>
        <p:nvPicPr>
          <p:cNvPr id="9" name="Image 2" descr="https://djgurnpwsdoqjscwqbsj.supabase.co/storage/v1/object/public/presentation-templates-data/section1_TOC_box1.png">    </p:cNvPr>
          <p:cNvPicPr>
            <a:picLocks noChangeAspect="1"/>
          </p:cNvPicPr>
          <p:nvPr/>
        </p:nvPicPr>
        <p:blipFill>
          <a:blip r:embed="rId4"/>
          <a:stretch>
            <a:fillRect/>
          </a:stretch>
        </p:blipFill>
        <p:spPr>
          <a:xfrm>
            <a:off x="5852160" y="1543050"/>
            <a:ext cx="411480" cy="411480"/>
          </a:xfrm>
          <a:prstGeom prst="rect">
            <a:avLst/>
          </a:prstGeom>
        </p:spPr>
      </p:pic>
      <p:sp>
        <p:nvSpPr>
          <p:cNvPr id="10" name="Text 5"/>
          <p:cNvSpPr/>
          <p:nvPr/>
        </p:nvSpPr>
        <p:spPr>
          <a:xfrm>
            <a:off x="5852160" y="1594485"/>
            <a:ext cx="411480" cy="360045"/>
          </a:xfrm>
          <a:prstGeom prst="rect">
            <a:avLst/>
          </a:prstGeom>
          <a:noFill/>
          <a:ln/>
        </p:spPr>
        <p:txBody>
          <a:bodyPr wrap="square" rtlCol="0" anchor="ctr"/>
          <a:lstStyle/>
          <a:p>
            <a:pPr algn="ctr" indent="0" marL="0">
              <a:buNone/>
            </a:pPr>
            <a:r>
              <a:rPr lang="en-US" sz="1300" b="1" dirty="0">
                <a:solidFill>
                  <a:srgbClr val="FFFFFF"/>
                </a:solidFill>
                <a:latin typeface="Plus Jakarta Sans" pitchFamily="34" charset="0"/>
                <a:ea typeface="Plus Jakarta Sans" pitchFamily="34" charset="-122"/>
                <a:cs typeface="Plus Jakarta Sans" pitchFamily="34" charset="-120"/>
              </a:rPr>
              <a:t>03</a:t>
            </a:r>
            <a:endParaRPr lang="en-US" sz="1300" dirty="0"/>
          </a:p>
        </p:txBody>
      </p:sp>
      <p:sp>
        <p:nvSpPr>
          <p:cNvPr id="11" name="Text 6"/>
          <p:cNvSpPr/>
          <p:nvPr/>
        </p:nvSpPr>
        <p:spPr>
          <a:xfrm>
            <a:off x="6309360" y="1543050"/>
            <a:ext cx="1828800" cy="411480"/>
          </a:xfrm>
          <a:prstGeom prst="rect">
            <a:avLst/>
          </a:prstGeom>
          <a:noFill/>
          <a:ln/>
        </p:spPr>
        <p:txBody>
          <a:bodyPr wrap="square" rtlCol="0" anchor="t"/>
          <a:lstStyle/>
          <a:p>
            <a:pPr algn="l" indent="0" marL="0">
              <a:buNone/>
            </a:pPr>
            <a:r>
              <a:rPr lang="en-US" sz="1200" b="1" dirty="0">
                <a:solidFill>
                  <a:srgbClr val="000000"/>
                </a:solidFill>
                <a:latin typeface="Plus Jakarta Sans" pitchFamily="34" charset="0"/>
                <a:ea typeface="Plus Jakarta Sans" pitchFamily="34" charset="-122"/>
                <a:cs typeface="Plus Jakarta Sans" pitchFamily="34" charset="-120"/>
              </a:rPr>
              <a:t>Step-by-Step Creation</a:t>
            </a:r>
            <a:endParaRPr lang="en-US" sz="1200" dirty="0"/>
          </a:p>
        </p:txBody>
      </p:sp>
      <p:pic>
        <p:nvPicPr>
          <p:cNvPr id="12" name="Image 3" descr="https://djgurnpwsdoqjscwqbsj.supabase.co/storage/v1/object/public/presentation-templates-data/section1_TOC_box1.png">    </p:cNvPr>
          <p:cNvPicPr>
            <a:picLocks noChangeAspect="1"/>
          </p:cNvPicPr>
          <p:nvPr/>
        </p:nvPicPr>
        <p:blipFill>
          <a:blip r:embed="rId5"/>
          <a:stretch>
            <a:fillRect/>
          </a:stretch>
        </p:blipFill>
        <p:spPr>
          <a:xfrm>
            <a:off x="914400" y="2468880"/>
            <a:ext cx="411480" cy="411480"/>
          </a:xfrm>
          <a:prstGeom prst="rect">
            <a:avLst/>
          </a:prstGeom>
        </p:spPr>
      </p:pic>
      <p:sp>
        <p:nvSpPr>
          <p:cNvPr id="13" name="Text 7"/>
          <p:cNvSpPr/>
          <p:nvPr/>
        </p:nvSpPr>
        <p:spPr>
          <a:xfrm>
            <a:off x="914400" y="2520315"/>
            <a:ext cx="411480" cy="360045"/>
          </a:xfrm>
          <a:prstGeom prst="rect">
            <a:avLst/>
          </a:prstGeom>
          <a:noFill/>
          <a:ln/>
        </p:spPr>
        <p:txBody>
          <a:bodyPr wrap="square" rtlCol="0" anchor="ctr"/>
          <a:lstStyle/>
          <a:p>
            <a:pPr algn="ctr" indent="0" marL="0">
              <a:buNone/>
            </a:pPr>
            <a:r>
              <a:rPr lang="en-US" sz="1300" b="1" dirty="0">
                <a:solidFill>
                  <a:srgbClr val="FFFFFF"/>
                </a:solidFill>
                <a:latin typeface="Plus Jakarta Sans" pitchFamily="34" charset="0"/>
                <a:ea typeface="Plus Jakarta Sans" pitchFamily="34" charset="-122"/>
                <a:cs typeface="Plus Jakarta Sans" pitchFamily="34" charset="-120"/>
              </a:rPr>
              <a:t>04</a:t>
            </a:r>
            <a:endParaRPr lang="en-US" sz="1300" dirty="0"/>
          </a:p>
        </p:txBody>
      </p:sp>
      <p:sp>
        <p:nvSpPr>
          <p:cNvPr id="14" name="Text 8"/>
          <p:cNvSpPr/>
          <p:nvPr/>
        </p:nvSpPr>
        <p:spPr>
          <a:xfrm>
            <a:off x="1371600" y="2468880"/>
            <a:ext cx="1828800" cy="411480"/>
          </a:xfrm>
          <a:prstGeom prst="rect">
            <a:avLst/>
          </a:prstGeom>
          <a:noFill/>
          <a:ln/>
        </p:spPr>
        <p:txBody>
          <a:bodyPr wrap="square" rtlCol="0" anchor="t"/>
          <a:lstStyle/>
          <a:p>
            <a:pPr algn="l" indent="0" marL="0">
              <a:buNone/>
            </a:pPr>
            <a:r>
              <a:rPr lang="en-US" sz="1200" b="1" dirty="0">
                <a:solidFill>
                  <a:srgbClr val="000000"/>
                </a:solidFill>
                <a:latin typeface="Plus Jakarta Sans" pitchFamily="34" charset="0"/>
                <a:ea typeface="Plus Jakarta Sans" pitchFamily="34" charset="-122"/>
                <a:cs typeface="Plus Jakarta Sans" pitchFamily="34" charset="-120"/>
              </a:rPr>
              <a:t>Photos in Action</a:t>
            </a:r>
            <a:endParaRPr lang="en-US" sz="1200" dirty="0"/>
          </a:p>
        </p:txBody>
      </p:sp>
      <p:pic>
        <p:nvPicPr>
          <p:cNvPr id="15" name="Image 4" descr="https://djgurnpwsdoqjscwqbsj.supabase.co/storage/v1/object/public/presentation-templates-data/section1_TOC_box2.png">    </p:cNvPr>
          <p:cNvPicPr>
            <a:picLocks noChangeAspect="1"/>
          </p:cNvPicPr>
          <p:nvPr/>
        </p:nvPicPr>
        <p:blipFill>
          <a:blip r:embed="rId6"/>
          <a:stretch>
            <a:fillRect/>
          </a:stretch>
        </p:blipFill>
        <p:spPr>
          <a:xfrm>
            <a:off x="3383280" y="2468880"/>
            <a:ext cx="411480" cy="411480"/>
          </a:xfrm>
          <a:prstGeom prst="rect">
            <a:avLst/>
          </a:prstGeom>
        </p:spPr>
      </p:pic>
      <p:sp>
        <p:nvSpPr>
          <p:cNvPr id="16" name="Text 9"/>
          <p:cNvSpPr/>
          <p:nvPr/>
        </p:nvSpPr>
        <p:spPr>
          <a:xfrm>
            <a:off x="3383280" y="2520315"/>
            <a:ext cx="411480" cy="360045"/>
          </a:xfrm>
          <a:prstGeom prst="rect">
            <a:avLst/>
          </a:prstGeom>
          <a:noFill/>
          <a:ln/>
        </p:spPr>
        <p:txBody>
          <a:bodyPr wrap="square" rtlCol="0" anchor="ctr"/>
          <a:lstStyle/>
          <a:p>
            <a:pPr algn="ctr" indent="0" marL="0">
              <a:buNone/>
            </a:pPr>
            <a:r>
              <a:rPr lang="en-US" sz="1300" b="1" dirty="0">
                <a:solidFill>
                  <a:srgbClr val="FFFFFF"/>
                </a:solidFill>
                <a:latin typeface="Plus Jakarta Sans" pitchFamily="34" charset="0"/>
                <a:ea typeface="Plus Jakarta Sans" pitchFamily="34" charset="-122"/>
                <a:cs typeface="Plus Jakarta Sans" pitchFamily="34" charset="-120"/>
              </a:rPr>
              <a:t>05</a:t>
            </a:r>
            <a:endParaRPr lang="en-US" sz="1300" dirty="0"/>
          </a:p>
        </p:txBody>
      </p:sp>
      <p:sp>
        <p:nvSpPr>
          <p:cNvPr id="17" name="Text 10"/>
          <p:cNvSpPr/>
          <p:nvPr/>
        </p:nvSpPr>
        <p:spPr>
          <a:xfrm>
            <a:off x="3840480" y="2468880"/>
            <a:ext cx="1828800" cy="411480"/>
          </a:xfrm>
          <a:prstGeom prst="rect">
            <a:avLst/>
          </a:prstGeom>
          <a:noFill/>
          <a:ln/>
        </p:spPr>
        <p:txBody>
          <a:bodyPr wrap="square" rtlCol="0" anchor="t"/>
          <a:lstStyle/>
          <a:p>
            <a:pPr algn="l" indent="0" marL="0">
              <a:buNone/>
            </a:pPr>
            <a:r>
              <a:rPr lang="en-US" sz="1200" b="1" dirty="0">
                <a:solidFill>
                  <a:srgbClr val="000000"/>
                </a:solidFill>
                <a:latin typeface="Plus Jakarta Sans" pitchFamily="34" charset="0"/>
                <a:ea typeface="Plus Jakarta Sans" pitchFamily="34" charset="-122"/>
                <a:cs typeface="Plus Jakarta Sans" pitchFamily="34" charset="-120"/>
              </a:rPr>
              <a:t>Reaping the Benefits</a:t>
            </a:r>
            <a:endParaRPr lang="en-US" sz="1200" dirty="0"/>
          </a:p>
        </p:txBody>
      </p:sp>
      <p:pic>
        <p:nvPicPr>
          <p:cNvPr id="18" name="Image 5" descr="https://djgurnpwsdoqjscwqbsj.supabase.co/storage/v1/object/public/presentation-templates-data/section1_TOC_box1.png">    </p:cNvPr>
          <p:cNvPicPr>
            <a:picLocks noChangeAspect="1"/>
          </p:cNvPicPr>
          <p:nvPr/>
        </p:nvPicPr>
        <p:blipFill>
          <a:blip r:embed="rId7"/>
          <a:stretch>
            <a:fillRect/>
          </a:stretch>
        </p:blipFill>
        <p:spPr>
          <a:xfrm>
            <a:off x="5852160" y="2468880"/>
            <a:ext cx="411480" cy="411480"/>
          </a:xfrm>
          <a:prstGeom prst="rect">
            <a:avLst/>
          </a:prstGeom>
        </p:spPr>
      </p:pic>
      <p:sp>
        <p:nvSpPr>
          <p:cNvPr id="19" name="Text 11"/>
          <p:cNvSpPr/>
          <p:nvPr/>
        </p:nvSpPr>
        <p:spPr>
          <a:xfrm>
            <a:off x="5852160" y="2520315"/>
            <a:ext cx="411480" cy="360045"/>
          </a:xfrm>
          <a:prstGeom prst="rect">
            <a:avLst/>
          </a:prstGeom>
          <a:noFill/>
          <a:ln/>
        </p:spPr>
        <p:txBody>
          <a:bodyPr wrap="square" rtlCol="0" anchor="ctr"/>
          <a:lstStyle/>
          <a:p>
            <a:pPr algn="ctr" indent="0" marL="0">
              <a:buNone/>
            </a:pPr>
            <a:r>
              <a:rPr lang="en-US" sz="1300" b="1" dirty="0">
                <a:solidFill>
                  <a:srgbClr val="FFFFFF"/>
                </a:solidFill>
                <a:latin typeface="Plus Jakarta Sans" pitchFamily="34" charset="0"/>
                <a:ea typeface="Plus Jakarta Sans" pitchFamily="34" charset="-122"/>
                <a:cs typeface="Plus Jakarta Sans" pitchFamily="34" charset="-120"/>
              </a:rPr>
              <a:t>06</a:t>
            </a:r>
            <a:endParaRPr lang="en-US" sz="1300" dirty="0"/>
          </a:p>
        </p:txBody>
      </p:sp>
      <p:sp>
        <p:nvSpPr>
          <p:cNvPr id="20" name="Text 12"/>
          <p:cNvSpPr/>
          <p:nvPr/>
        </p:nvSpPr>
        <p:spPr>
          <a:xfrm>
            <a:off x="6309360" y="2468880"/>
            <a:ext cx="1828800" cy="411480"/>
          </a:xfrm>
          <a:prstGeom prst="rect">
            <a:avLst/>
          </a:prstGeom>
          <a:noFill/>
          <a:ln/>
        </p:spPr>
        <p:txBody>
          <a:bodyPr wrap="square" rtlCol="0" anchor="t"/>
          <a:lstStyle/>
          <a:p>
            <a:pPr algn="l" indent="0" marL="0">
              <a:buNone/>
            </a:pPr>
            <a:r>
              <a:rPr lang="en-US" sz="1200" b="1" dirty="0">
                <a:solidFill>
                  <a:srgbClr val="000000"/>
                </a:solidFill>
                <a:latin typeface="Plus Jakarta Sans" pitchFamily="34" charset="0"/>
                <a:ea typeface="Plus Jakarta Sans" pitchFamily="34" charset="-122"/>
                <a:cs typeface="Plus Jakarta Sans" pitchFamily="34" charset="-120"/>
              </a:rPr>
              <a:t>Crafting Your PPT</a:t>
            </a:r>
            <a:endParaRPr lang="en-US" sz="1200" dirty="0"/>
          </a:p>
        </p:txBody>
      </p:sp>
      <p:pic>
        <p:nvPicPr>
          <p:cNvPr id="21" name="Image 6" descr="https://djgurnpwsdoqjscwqbsj.supabase.co/storage/v1/object/public/presentation-templates-data/section1_TOC_box1.png">    </p:cNvPr>
          <p:cNvPicPr>
            <a:picLocks noChangeAspect="1"/>
          </p:cNvPicPr>
          <p:nvPr/>
        </p:nvPicPr>
        <p:blipFill>
          <a:blip r:embed="rId8"/>
          <a:stretch>
            <a:fillRect/>
          </a:stretch>
        </p:blipFill>
        <p:spPr>
          <a:xfrm>
            <a:off x="914400" y="3394710"/>
            <a:ext cx="411480" cy="411480"/>
          </a:xfrm>
          <a:prstGeom prst="rect">
            <a:avLst/>
          </a:prstGeom>
        </p:spPr>
      </p:pic>
      <p:sp>
        <p:nvSpPr>
          <p:cNvPr id="22" name="Text 13"/>
          <p:cNvSpPr/>
          <p:nvPr/>
        </p:nvSpPr>
        <p:spPr>
          <a:xfrm>
            <a:off x="914400" y="3446145"/>
            <a:ext cx="411480" cy="360045"/>
          </a:xfrm>
          <a:prstGeom prst="rect">
            <a:avLst/>
          </a:prstGeom>
          <a:noFill/>
          <a:ln/>
        </p:spPr>
        <p:txBody>
          <a:bodyPr wrap="square" rtlCol="0" anchor="ctr"/>
          <a:lstStyle/>
          <a:p>
            <a:pPr algn="ctr" indent="0" marL="0">
              <a:buNone/>
            </a:pPr>
            <a:r>
              <a:rPr lang="en-US" sz="1300" b="1" dirty="0">
                <a:solidFill>
                  <a:srgbClr val="FFFFFF"/>
                </a:solidFill>
                <a:latin typeface="Plus Jakarta Sans" pitchFamily="34" charset="0"/>
                <a:ea typeface="Plus Jakarta Sans" pitchFamily="34" charset="-122"/>
                <a:cs typeface="Plus Jakarta Sans" pitchFamily="34" charset="-120"/>
              </a:rPr>
              <a:t>07</a:t>
            </a:r>
            <a:endParaRPr lang="en-US" sz="1300" dirty="0"/>
          </a:p>
        </p:txBody>
      </p:sp>
      <p:sp>
        <p:nvSpPr>
          <p:cNvPr id="23" name="Text 14"/>
          <p:cNvSpPr/>
          <p:nvPr/>
        </p:nvSpPr>
        <p:spPr>
          <a:xfrm>
            <a:off x="1371600" y="3394710"/>
            <a:ext cx="1828800" cy="411480"/>
          </a:xfrm>
          <a:prstGeom prst="rect">
            <a:avLst/>
          </a:prstGeom>
          <a:noFill/>
          <a:ln/>
        </p:spPr>
        <p:txBody>
          <a:bodyPr wrap="square" rtlCol="0" anchor="t"/>
          <a:lstStyle/>
          <a:p>
            <a:pPr algn="l" indent="0" marL="0">
              <a:buNone/>
            </a:pPr>
            <a:r>
              <a:rPr lang="en-US" sz="1200" b="1" dirty="0">
                <a:solidFill>
                  <a:srgbClr val="000000"/>
                </a:solidFill>
                <a:latin typeface="Plus Jakarta Sans" pitchFamily="34" charset="0"/>
                <a:ea typeface="Plus Jakarta Sans" pitchFamily="34" charset="-122"/>
                <a:cs typeface="Plus Jakarta Sans" pitchFamily="34" charset="-120"/>
              </a:rPr>
              <a:t>Engaging Design Ideas</a:t>
            </a:r>
            <a:endParaRPr lang="en-US" sz="1200" dirty="0"/>
          </a:p>
        </p:txBody>
      </p:sp>
      <p:pic>
        <p:nvPicPr>
          <p:cNvPr id="24" name="Image 7" descr="https://djgurnpwsdoqjscwqbsj.supabase.co/storage/v1/object/public/presentation-templates-data/section1_TOC_box2.png">    </p:cNvPr>
          <p:cNvPicPr>
            <a:picLocks noChangeAspect="1"/>
          </p:cNvPicPr>
          <p:nvPr/>
        </p:nvPicPr>
        <p:blipFill>
          <a:blip r:embed="rId9"/>
          <a:stretch>
            <a:fillRect/>
          </a:stretch>
        </p:blipFill>
        <p:spPr>
          <a:xfrm>
            <a:off x="3383280" y="3394710"/>
            <a:ext cx="411480" cy="411480"/>
          </a:xfrm>
          <a:prstGeom prst="rect">
            <a:avLst/>
          </a:prstGeom>
        </p:spPr>
      </p:pic>
      <p:sp>
        <p:nvSpPr>
          <p:cNvPr id="25" name="Text 15"/>
          <p:cNvSpPr/>
          <p:nvPr/>
        </p:nvSpPr>
        <p:spPr>
          <a:xfrm>
            <a:off x="3383280" y="3446145"/>
            <a:ext cx="411480" cy="360045"/>
          </a:xfrm>
          <a:prstGeom prst="rect">
            <a:avLst/>
          </a:prstGeom>
          <a:noFill/>
          <a:ln/>
        </p:spPr>
        <p:txBody>
          <a:bodyPr wrap="square" rtlCol="0" anchor="ctr"/>
          <a:lstStyle/>
          <a:p>
            <a:pPr algn="ctr" indent="0" marL="0">
              <a:buNone/>
            </a:pPr>
            <a:r>
              <a:rPr lang="en-US" sz="1300" b="1" dirty="0">
                <a:solidFill>
                  <a:srgbClr val="FFFFFF"/>
                </a:solidFill>
                <a:latin typeface="Plus Jakarta Sans" pitchFamily="34" charset="0"/>
                <a:ea typeface="Plus Jakarta Sans" pitchFamily="34" charset="-122"/>
                <a:cs typeface="Plus Jakarta Sans" pitchFamily="34" charset="-120"/>
              </a:rPr>
              <a:t>08</a:t>
            </a:r>
            <a:endParaRPr lang="en-US" sz="1300" dirty="0"/>
          </a:p>
        </p:txBody>
      </p:sp>
      <p:sp>
        <p:nvSpPr>
          <p:cNvPr id="26" name="Text 16"/>
          <p:cNvSpPr/>
          <p:nvPr/>
        </p:nvSpPr>
        <p:spPr>
          <a:xfrm>
            <a:off x="3840480" y="3394710"/>
            <a:ext cx="1828800" cy="411480"/>
          </a:xfrm>
          <a:prstGeom prst="rect">
            <a:avLst/>
          </a:prstGeom>
          <a:noFill/>
          <a:ln/>
        </p:spPr>
        <p:txBody>
          <a:bodyPr wrap="square" rtlCol="0" anchor="t"/>
          <a:lstStyle/>
          <a:p>
            <a:pPr algn="l" indent="0" marL="0">
              <a:buNone/>
            </a:pPr>
            <a:r>
              <a:rPr lang="en-US" sz="1200" b="1" dirty="0">
                <a:solidFill>
                  <a:srgbClr val="000000"/>
                </a:solidFill>
                <a:latin typeface="Plus Jakarta Sans" pitchFamily="34" charset="0"/>
                <a:ea typeface="Plus Jakarta Sans" pitchFamily="34" charset="-122"/>
                <a:cs typeface="Plus Jakarta Sans" pitchFamily="34" charset="-120"/>
              </a:rPr>
              <a:t>Audience Connection</a:t>
            </a:r>
            <a:endParaRPr lang="en-US" sz="1200" dirty="0"/>
          </a:p>
        </p:txBody>
      </p:sp>
      <p:pic>
        <p:nvPicPr>
          <p:cNvPr id="27" name="Image 8" descr="https://djgurnpwsdoqjscwqbsj.supabase.co/storage/v1/object/public/presentation-templates-data/section1_TOC_box1.png">    </p:cNvPr>
          <p:cNvPicPr>
            <a:picLocks noChangeAspect="1"/>
          </p:cNvPicPr>
          <p:nvPr/>
        </p:nvPicPr>
        <p:blipFill>
          <a:blip r:embed="rId10"/>
          <a:stretch>
            <a:fillRect/>
          </a:stretch>
        </p:blipFill>
        <p:spPr>
          <a:xfrm>
            <a:off x="5852160" y="3394710"/>
            <a:ext cx="411480" cy="411480"/>
          </a:xfrm>
          <a:prstGeom prst="rect">
            <a:avLst/>
          </a:prstGeom>
        </p:spPr>
      </p:pic>
      <p:sp>
        <p:nvSpPr>
          <p:cNvPr id="28" name="Text 17"/>
          <p:cNvSpPr/>
          <p:nvPr/>
        </p:nvSpPr>
        <p:spPr>
          <a:xfrm>
            <a:off x="5852160" y="3446145"/>
            <a:ext cx="411480" cy="360045"/>
          </a:xfrm>
          <a:prstGeom prst="rect">
            <a:avLst/>
          </a:prstGeom>
          <a:noFill/>
          <a:ln/>
        </p:spPr>
        <p:txBody>
          <a:bodyPr wrap="square" rtlCol="0" anchor="ctr"/>
          <a:lstStyle/>
          <a:p>
            <a:pPr algn="ctr" indent="0" marL="0">
              <a:buNone/>
            </a:pPr>
            <a:r>
              <a:rPr lang="en-US" sz="1300" b="1" dirty="0">
                <a:solidFill>
                  <a:srgbClr val="FFFFFF"/>
                </a:solidFill>
                <a:latin typeface="Plus Jakarta Sans" pitchFamily="34" charset="0"/>
                <a:ea typeface="Plus Jakarta Sans" pitchFamily="34" charset="-122"/>
                <a:cs typeface="Plus Jakarta Sans" pitchFamily="34" charset="-120"/>
              </a:rPr>
              <a:t>09</a:t>
            </a:r>
            <a:endParaRPr lang="en-US" sz="1300" dirty="0"/>
          </a:p>
        </p:txBody>
      </p:sp>
      <p:sp>
        <p:nvSpPr>
          <p:cNvPr id="29" name="Text 18"/>
          <p:cNvSpPr/>
          <p:nvPr/>
        </p:nvSpPr>
        <p:spPr>
          <a:xfrm>
            <a:off x="6309360" y="3394710"/>
            <a:ext cx="1828800" cy="411480"/>
          </a:xfrm>
          <a:prstGeom prst="rect">
            <a:avLst/>
          </a:prstGeom>
          <a:noFill/>
          <a:ln/>
        </p:spPr>
        <p:txBody>
          <a:bodyPr wrap="square" rtlCol="0" anchor="t"/>
          <a:lstStyle/>
          <a:p>
            <a:pPr algn="l" indent="0" marL="0">
              <a:buNone/>
            </a:pPr>
            <a:r>
              <a:rPr lang="en-US" sz="1200" b="1" dirty="0">
                <a:solidFill>
                  <a:srgbClr val="000000"/>
                </a:solidFill>
                <a:latin typeface="Plus Jakarta Sans" pitchFamily="34" charset="0"/>
                <a:ea typeface="Plus Jakarta Sans" pitchFamily="34" charset="-122"/>
                <a:cs typeface="Plus Jakarta Sans" pitchFamily="34" charset="-120"/>
              </a:rPr>
              <a:t>Final Touches for Success</a:t>
            </a:r>
            <a:endParaRPr lang="en-US" sz="1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914400" y="771525"/>
            <a:ext cx="8229600" cy="457200"/>
          </a:xfrm>
          <a:prstGeom prst="rect">
            <a:avLst/>
          </a:prstGeom>
          <a:noFill/>
          <a:ln/>
        </p:spPr>
        <p:txBody>
          <a:bodyPr wrap="square" rtlCol="0" anchor="ctr"/>
          <a:lstStyle/>
          <a:p>
            <a:pPr indent="0" marL="0">
              <a:lnSpc>
                <a:spcPts val="3500"/>
              </a:lnSpc>
              <a:buNone/>
            </a:pPr>
            <a:r>
              <a:rPr lang="en-US" sz="2500" b="1" dirty="0">
                <a:solidFill>
                  <a:srgbClr val="000000"/>
                </a:solidFill>
                <a:latin typeface="Plus Jakarta Sans" pitchFamily="34" charset="0"/>
                <a:ea typeface="Plus Jakarta Sans" pitchFamily="34" charset="-122"/>
                <a:cs typeface="Plus Jakarta Sans" pitchFamily="34" charset="-120"/>
              </a:rPr>
              <a:t>Table of Contents</a:t>
            </a:r>
            <a:endParaRPr lang="en-US" sz="2500" dirty="0"/>
          </a:p>
        </p:txBody>
      </p:sp>
      <p:pic>
        <p:nvPicPr>
          <p:cNvPr id="3" name="Image 0" descr="https://djgurnpwsdoqjscwqbsj.supabase.co/storage/v1/object/public/presentation-templates-data/section1_TOC_box1.png">    </p:cNvPr>
          <p:cNvPicPr>
            <a:picLocks noChangeAspect="1"/>
          </p:cNvPicPr>
          <p:nvPr/>
        </p:nvPicPr>
        <p:blipFill>
          <a:blip r:embed="rId2"/>
          <a:stretch>
            <a:fillRect/>
          </a:stretch>
        </p:blipFill>
        <p:spPr>
          <a:xfrm>
            <a:off x="914400" y="1543050"/>
            <a:ext cx="411480" cy="411480"/>
          </a:xfrm>
          <a:prstGeom prst="rect">
            <a:avLst/>
          </a:prstGeom>
        </p:spPr>
      </p:pic>
      <p:sp>
        <p:nvSpPr>
          <p:cNvPr id="4" name="Text 1"/>
          <p:cNvSpPr/>
          <p:nvPr/>
        </p:nvSpPr>
        <p:spPr>
          <a:xfrm>
            <a:off x="914400" y="1594485"/>
            <a:ext cx="411480" cy="360045"/>
          </a:xfrm>
          <a:prstGeom prst="rect">
            <a:avLst/>
          </a:prstGeom>
          <a:noFill/>
          <a:ln/>
        </p:spPr>
        <p:txBody>
          <a:bodyPr wrap="square" rtlCol="0" anchor="ctr"/>
          <a:lstStyle/>
          <a:p>
            <a:pPr algn="ctr" indent="0" marL="0">
              <a:buNone/>
            </a:pPr>
            <a:r>
              <a:rPr lang="en-US" sz="1300" b="1" dirty="0">
                <a:solidFill>
                  <a:srgbClr val="FFFFFF"/>
                </a:solidFill>
                <a:latin typeface="Plus Jakarta Sans" pitchFamily="34" charset="0"/>
                <a:ea typeface="Plus Jakarta Sans" pitchFamily="34" charset="-122"/>
                <a:cs typeface="Plus Jakarta Sans" pitchFamily="34" charset="-120"/>
              </a:rPr>
              <a:t>10</a:t>
            </a:r>
            <a:endParaRPr lang="en-US" sz="1300" dirty="0"/>
          </a:p>
        </p:txBody>
      </p:sp>
      <p:sp>
        <p:nvSpPr>
          <p:cNvPr id="5" name="Text 2"/>
          <p:cNvSpPr/>
          <p:nvPr/>
        </p:nvSpPr>
        <p:spPr>
          <a:xfrm>
            <a:off x="1371600" y="1543050"/>
            <a:ext cx="1828800" cy="411480"/>
          </a:xfrm>
          <a:prstGeom prst="rect">
            <a:avLst/>
          </a:prstGeom>
          <a:noFill/>
          <a:ln/>
        </p:spPr>
        <p:txBody>
          <a:bodyPr wrap="square" rtlCol="0" anchor="t"/>
          <a:lstStyle/>
          <a:p>
            <a:pPr algn="l" indent="0" marL="0">
              <a:buNone/>
            </a:pPr>
            <a:r>
              <a:rPr lang="en-US" sz="1200" b="1" dirty="0">
                <a:solidFill>
                  <a:srgbClr val="000000"/>
                </a:solidFill>
                <a:latin typeface="Plus Jakarta Sans" pitchFamily="34" charset="0"/>
                <a:ea typeface="Plus Jakarta Sans" pitchFamily="34" charset="-122"/>
                <a:cs typeface="Plus Jakarta Sans" pitchFamily="34" charset="-120"/>
              </a:rPr>
              <a:t>Thank You</a:t>
            </a:r>
            <a:endParaRPr lang="en-US" sz="1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731520" y="1234440"/>
            <a:ext cx="4114800" cy="228600"/>
          </a:xfrm>
          <a:prstGeom prst="rect">
            <a:avLst/>
          </a:prstGeom>
          <a:noFill/>
          <a:ln/>
        </p:spPr>
        <p:txBody>
          <a:bodyPr wrap="square" rtlCol="0" anchor="b"/>
          <a:lstStyle/>
          <a:p>
            <a:pPr algn="l" indent="0" marL="0">
              <a:buNone/>
            </a:pPr>
            <a:r>
              <a:rPr lang="en-US" sz="3000" b="1" dirty="0">
                <a:solidFill>
                  <a:srgbClr val="000000"/>
                </a:solidFill>
                <a:latin typeface="Epilogue" pitchFamily="34" charset="0"/>
                <a:ea typeface="Epilogue" pitchFamily="34" charset="-122"/>
                <a:cs typeface="Epilogue" pitchFamily="34" charset="-120"/>
              </a:rPr>
              <a:t>Start Your RFID Journey</a:t>
            </a:r>
            <a:endParaRPr lang="en-US" sz="3000" dirty="0"/>
          </a:p>
        </p:txBody>
      </p:sp>
      <p:sp>
        <p:nvSpPr>
          <p:cNvPr id="3" name="Text 1"/>
          <p:cNvSpPr/>
          <p:nvPr/>
        </p:nvSpPr>
        <p:spPr>
          <a:xfrm>
            <a:off x="914400" y="1440180"/>
            <a:ext cx="3931920" cy="2743200"/>
          </a:xfrm>
          <a:prstGeom prst="rect">
            <a:avLst/>
          </a:prstGeom>
          <a:noFill/>
          <a:ln/>
        </p:spPr>
        <p:txBody>
          <a:bodyPr wrap="square" rtlCol="0" anchor="t"/>
          <a:lstStyle/>
          <a:p>
            <a:pPr marL="342900" indent="-342900">
              <a:lnSpc>
                <a:spcPts val="1700"/>
              </a:lnSpc>
              <a:spcAft>
                <a:spcPts val="1200"/>
              </a:spcAft>
              <a:buSzPct val="100000"/>
              <a:buFont typeface="+mj-lt"/>
              <a:buAutoNum type="arabicPeriod" startAt="1"/>
            </a:pPr>
            <a:r>
              <a:rPr lang="en-US" sz="1200" dirty="0">
                <a:solidFill>
                  <a:srgbClr val="000000"/>
                </a:solidFill>
                <a:latin typeface="Plus Jakarta Sans Light" pitchFamily="34" charset="0"/>
                <a:ea typeface="Plus Jakarta Sans Light" pitchFamily="34" charset="-122"/>
                <a:cs typeface="Plus Jakarta Sans Light" pitchFamily="34" charset="-120"/>
              </a:rPr>
              <a:t>Begin by understanding how to make an RF ID tag as outlined in simple steps, ensuring your presentation includes photos to show the process clearly and highlight key benefits for easy learning.</a:t>
            </a:r>
            <a:endParaRPr lang="en-US" sz="1200" dirty="0"/>
          </a:p>
          <a:p>
            <a:pPr marL="342900" indent="-342900">
              <a:lnSpc>
                <a:spcPts val="1700"/>
              </a:lnSpc>
              <a:spcAft>
                <a:spcPts val="1200"/>
              </a:spcAft>
              <a:buSzPct val="100000"/>
              <a:buFont typeface="+mj-lt"/>
              <a:buAutoNum type="arabicPeriod" startAt="2"/>
            </a:pPr>
            <a:r>
              <a:rPr lang="en-US" sz="1200" dirty="0">
                <a:solidFill>
                  <a:srgbClr val="000000"/>
                </a:solidFill>
                <a:latin typeface="Plus Jakarta Sans Light" pitchFamily="34" charset="0"/>
                <a:ea typeface="Plus Jakarta Sans Light" pitchFamily="34" charset="-122"/>
                <a:cs typeface="Plus Jakarta Sans Light" pitchFamily="34" charset="-120"/>
              </a:rPr>
              <a:t>Focus on the main elements of making RF ID tags, where photos add visual appeal and benefits explain real-world uses, turning your PPT into a helpful educational tool for college students.</a:t>
            </a:r>
            <a:endParaRPr lang="en-US" sz="1200" dirty="0"/>
          </a:p>
          <a:p>
            <a:pPr marL="342900" indent="-342900">
              <a:lnSpc>
                <a:spcPts val="1700"/>
              </a:lnSpc>
              <a:spcAft>
                <a:spcPts val="1200"/>
              </a:spcAft>
              <a:buSzPct val="100000"/>
              <a:buFont typeface="+mj-lt"/>
              <a:buAutoNum type="arabicPeriod" startAt="3"/>
            </a:pPr>
            <a:r>
              <a:rPr lang="en-US" sz="1200" dirty="0">
                <a:solidFill>
                  <a:srgbClr val="000000"/>
                </a:solidFill>
                <a:latin typeface="Plus Jakarta Sans Light" pitchFamily="34" charset="0"/>
                <a:ea typeface="Plus Jakarta Sans Light" pitchFamily="34" charset="-122"/>
                <a:cs typeface="Plus Jakarta Sans Light" pitchFamily="34" charset="-120"/>
              </a:rPr>
              <a:t>Prepare for making an RF ID tag by thinking about what supports the creation, then plan to add photos in your PPT that demonstrate steps and benefits to keep the content inspiring and professional.</a:t>
            </a:r>
            <a:endParaRPr lang="en-US" sz="1200" dirty="0"/>
          </a:p>
          <a:p>
            <a:pPr marL="342900" indent="-342900">
              <a:lnSpc>
                <a:spcPts val="1700"/>
              </a:lnSpc>
              <a:spcAft>
                <a:spcPts val="1200"/>
              </a:spcAft>
              <a:buSzPct val="100000"/>
              <a:buFont typeface="+mj-lt"/>
              <a:buAutoNum type="arabicPeriod" startAt="4"/>
            </a:pPr>
            <a:r>
              <a:rPr lang="en-US" sz="1200" dirty="0">
                <a:solidFill>
                  <a:srgbClr val="000000"/>
                </a:solidFill>
                <a:latin typeface="Plus Jakarta Sans Light" pitchFamily="34" charset="0"/>
                <a:ea typeface="Plus Jakarta Sans Light" pitchFamily="34" charset="-122"/>
                <a:cs typeface="Plus Jakarta Sans Light" pitchFamily="34" charset="-120"/>
              </a:rPr>
              <a:t>Ignite interest in how to make RF ID tags by including photos that capture the action and benefits that show advantages, making your presentation a motivating guide for eager learners.</a:t>
            </a:r>
            <a:endParaRPr lang="en-US" sz="1200" dirty="0"/>
          </a:p>
        </p:txBody>
      </p:sp>
      <p:pic>
        <p:nvPicPr>
          <p:cNvPr id="4" name="Image 0" descr="https://images.pexels.com/photos/20053780/pexels-photo-20053780.jpeg?auto=compress&amp;cs=tinysrgb&amp;fit=crop&amp;h=1200&amp;w=800">    </p:cNvPr>
          <p:cNvPicPr>
            <a:picLocks noChangeAspect="1"/>
          </p:cNvPicPr>
          <p:nvPr/>
        </p:nvPicPr>
        <p:blipFill>
          <a:blip r:embed="rId2"/>
          <a:stretch>
            <a:fillRect/>
          </a:stretch>
        </p:blipFill>
        <p:spPr>
          <a:xfrm>
            <a:off x="5257800" y="771525"/>
            <a:ext cx="2743200" cy="3600450"/>
          </a:xfrm>
          <a:prstGeom prst="rect">
            <a:avLst/>
          </a:prstGeom>
        </p:spPr>
      </p:pic>
      <p:sp>
        <p:nvSpPr>
          <p:cNvPr id="5" name="Text 2"/>
          <p:cNvSpPr/>
          <p:nvPr/>
        </p:nvSpPr>
        <p:spPr>
          <a:xfrm>
            <a:off x="5394960" y="3857625"/>
            <a:ext cx="1828800" cy="457200"/>
          </a:xfrm>
          <a:prstGeom prst="rect">
            <a:avLst/>
          </a:prstGeom>
          <a:noFill/>
          <a:ln/>
        </p:spPr>
        <p:txBody>
          <a:bodyPr wrap="square" rtlCol="0" anchor="ctr"/>
          <a:lstStyle/>
          <a:p>
            <a:pPr indent="0" marL="0">
              <a:buNone/>
            </a:pPr>
            <a:r>
              <a:rPr lang="en-US" sz="800" u="sng" dirty="0">
                <a:solidFill>
                  <a:srgbClr val="FFFFFF"/>
                </a:solidFill>
                <a:hlinkClick r:id="rId3" invalidUrl="" action="" tgtFrame="" tooltip="Pexel" history="1" highlightClick="0" endSnd="0">
                  <a:extLst>
                    <a:ext uri="{A12FA001-AC4F-418D-AE19-62706E023703}">
                      <ahyp:hlinkClr xmlns:ahyp="http://schemas.microsoft.com/office/drawing/2018/hyperlinkcolor" val="tx"/>
                    </a:ext>
                  </a:extLst>
                </a:hlinkClick>
              </a:rPr>
              <a:t>Photo by Pexels</a:t>
            </a:r>
            <a:endParaRPr lang="en-US" sz="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731520" y="1234440"/>
            <a:ext cx="4114800" cy="228600"/>
          </a:xfrm>
          <a:prstGeom prst="rect">
            <a:avLst/>
          </a:prstGeom>
          <a:noFill/>
          <a:ln/>
        </p:spPr>
        <p:txBody>
          <a:bodyPr wrap="square" rtlCol="0" anchor="b"/>
          <a:lstStyle/>
          <a:p>
            <a:pPr algn="l" indent="0" marL="0">
              <a:buNone/>
            </a:pPr>
            <a:r>
              <a:rPr lang="en-US" sz="3000" b="1" dirty="0">
                <a:solidFill>
                  <a:srgbClr val="000000"/>
                </a:solidFill>
                <a:latin typeface="Epilogue" pitchFamily="34" charset="0"/>
                <a:ea typeface="Epilogue" pitchFamily="34" charset="-122"/>
                <a:cs typeface="Epilogue" pitchFamily="34" charset="-120"/>
              </a:rPr>
              <a:t>Core of RF ID Tags</a:t>
            </a:r>
            <a:endParaRPr lang="en-US" sz="3000" dirty="0"/>
          </a:p>
        </p:txBody>
      </p:sp>
      <p:sp>
        <p:nvSpPr>
          <p:cNvPr id="3" name="Text 1"/>
          <p:cNvSpPr/>
          <p:nvPr/>
        </p:nvSpPr>
        <p:spPr>
          <a:xfrm>
            <a:off x="914400" y="1440180"/>
            <a:ext cx="3931920" cy="2743200"/>
          </a:xfrm>
          <a:prstGeom prst="rect">
            <a:avLst/>
          </a:prstGeom>
          <a:noFill/>
          <a:ln/>
        </p:spPr>
        <p:txBody>
          <a:bodyPr wrap="square" rtlCol="0" anchor="t"/>
          <a:lstStyle/>
          <a:p>
            <a:pPr marL="342900" indent="-342900">
              <a:lnSpc>
                <a:spcPts val="1700"/>
              </a:lnSpc>
              <a:spcAft>
                <a:spcPts val="1200"/>
              </a:spcAft>
              <a:buSzPct val="100000"/>
              <a:buFont typeface="+mj-lt"/>
              <a:buAutoNum type="arabicPeriod" startAt="1"/>
            </a:pPr>
            <a:r>
              <a:rPr lang="en-US" sz="1200" dirty="0">
                <a:solidFill>
                  <a:srgbClr val="000000"/>
                </a:solidFill>
                <a:latin typeface="Plus Jakarta Sans Light" pitchFamily="34" charset="0"/>
                <a:ea typeface="Plus Jakarta Sans Light" pitchFamily="34" charset="-122"/>
                <a:cs typeface="Plus Jakarta Sans Light" pitchFamily="34" charset="-120"/>
              </a:rPr>
              <a:t>Examine how to make an RF ID tag by focusing on its basic parts, with photos in the PPT illustrating these elements and benefits that underline practical applications in everyday scenarios.</a:t>
            </a:r>
            <a:endParaRPr lang="en-US" sz="1200" dirty="0"/>
          </a:p>
          <a:p>
            <a:pPr marL="342900" indent="-342900">
              <a:lnSpc>
                <a:spcPts val="1700"/>
              </a:lnSpc>
              <a:spcAft>
                <a:spcPts val="1200"/>
              </a:spcAft>
              <a:buSzPct val="100000"/>
              <a:buFont typeface="+mj-lt"/>
              <a:buAutoNum type="arabicPeriod" startAt="2"/>
            </a:pPr>
            <a:r>
              <a:rPr lang="en-US" sz="1200" dirty="0">
                <a:solidFill>
                  <a:srgbClr val="000000"/>
                </a:solidFill>
                <a:latin typeface="Plus Jakarta Sans Light" pitchFamily="34" charset="0"/>
                <a:ea typeface="Plus Jakarta Sans Light" pitchFamily="34" charset="-122"/>
                <a:cs typeface="Plus Jakarta Sans Light" pitchFamily="34" charset="-120"/>
              </a:rPr>
              <a:t>Put together the steps for making an RF ID tag while using photos to show each phase clearly, alongside benefits that demonstrate how it enhances security and tracking in various fields.</a:t>
            </a:r>
            <a:endParaRPr lang="en-US" sz="1200" dirty="0"/>
          </a:p>
          <a:p>
            <a:pPr marL="342900" indent="-342900">
              <a:lnSpc>
                <a:spcPts val="1700"/>
              </a:lnSpc>
              <a:spcAft>
                <a:spcPts val="1200"/>
              </a:spcAft>
              <a:buSzPct val="100000"/>
              <a:buFont typeface="+mj-lt"/>
              <a:buAutoNum type="arabicPeriod" startAt="3"/>
            </a:pPr>
            <a:r>
              <a:rPr lang="en-US" sz="1200" dirty="0">
                <a:solidFill>
                  <a:srgbClr val="000000"/>
                </a:solidFill>
                <a:latin typeface="Plus Jakarta Sans Light" pitchFamily="34" charset="0"/>
                <a:ea typeface="Plus Jakarta Sans Light" pitchFamily="34" charset="-122"/>
                <a:cs typeface="Plus Jakarta Sans Light" pitchFamily="34" charset="-120"/>
              </a:rPr>
              <a:t>Incorporate photos into your PPT on making RF ID tags to make assembly vivid, with benefits explained to show how this technology simplifies identification and improves efficiency in projects.</a:t>
            </a:r>
            <a:endParaRPr lang="en-US" sz="1200" dirty="0"/>
          </a:p>
          <a:p>
            <a:pPr marL="342900" indent="-342900">
              <a:lnSpc>
                <a:spcPts val="1700"/>
              </a:lnSpc>
              <a:spcAft>
                <a:spcPts val="1200"/>
              </a:spcAft>
              <a:buSzPct val="100000"/>
              <a:buFont typeface="+mj-lt"/>
              <a:buAutoNum type="arabicPeriod" startAt="4"/>
            </a:pPr>
            <a:r>
              <a:rPr lang="en-US" sz="1200" dirty="0">
                <a:solidFill>
                  <a:srgbClr val="000000"/>
                </a:solidFill>
                <a:latin typeface="Plus Jakarta Sans Light" pitchFamily="34" charset="0"/>
                <a:ea typeface="Plus Jakarta Sans Light" pitchFamily="34" charset="-122"/>
                <a:cs typeface="Plus Jakarta Sans Light" pitchFamily="34" charset="-120"/>
              </a:rPr>
              <a:t>Gain knowledge on making RF ID tags through detailed views in photos, where benefits are shared to reveal advantages like quick data access and reliability in professional settings.</a:t>
            </a:r>
            <a:endParaRPr lang="en-US" sz="1200" dirty="0"/>
          </a:p>
        </p:txBody>
      </p:sp>
      <p:pic>
        <p:nvPicPr>
          <p:cNvPr id="4" name="Image 0" descr="https://images.pexels.com/photos/33388382/pexels-photo-33388382.jpeg?auto=compress&amp;cs=tinysrgb&amp;fit=crop&amp;h=1200&amp;w=800">    </p:cNvPr>
          <p:cNvPicPr>
            <a:picLocks noChangeAspect="1"/>
          </p:cNvPicPr>
          <p:nvPr/>
        </p:nvPicPr>
        <p:blipFill>
          <a:blip r:embed="rId2"/>
          <a:stretch>
            <a:fillRect/>
          </a:stretch>
        </p:blipFill>
        <p:spPr>
          <a:xfrm>
            <a:off x="5257800" y="771525"/>
            <a:ext cx="2743200" cy="3600450"/>
          </a:xfrm>
          <a:prstGeom prst="rect">
            <a:avLst/>
          </a:prstGeom>
        </p:spPr>
      </p:pic>
      <p:sp>
        <p:nvSpPr>
          <p:cNvPr id="5" name="Text 2"/>
          <p:cNvSpPr/>
          <p:nvPr/>
        </p:nvSpPr>
        <p:spPr>
          <a:xfrm>
            <a:off x="5394960" y="3857625"/>
            <a:ext cx="1828800" cy="457200"/>
          </a:xfrm>
          <a:prstGeom prst="rect">
            <a:avLst/>
          </a:prstGeom>
          <a:noFill/>
          <a:ln/>
        </p:spPr>
        <p:txBody>
          <a:bodyPr wrap="square" rtlCol="0" anchor="ctr"/>
          <a:lstStyle/>
          <a:p>
            <a:pPr indent="0" marL="0">
              <a:buNone/>
            </a:pPr>
            <a:r>
              <a:rPr lang="en-US" sz="800" u="sng" dirty="0">
                <a:solidFill>
                  <a:srgbClr val="FFFFFF"/>
                </a:solidFill>
                <a:hlinkClick r:id="rId3" invalidUrl="" action="" tgtFrame="" tooltip="Pexel" history="1" highlightClick="0" endSnd="0">
                  <a:extLst>
                    <a:ext uri="{A12FA001-AC4F-418D-AE19-62706E023703}">
                      <ahyp:hlinkClr xmlns:ahyp="http://schemas.microsoft.com/office/drawing/2018/hyperlinkcolor" val="tx"/>
                    </a:ext>
                  </a:extLst>
                </a:hlinkClick>
              </a:rPr>
              <a:t>Photo by Pexels</a:t>
            </a:r>
            <a:endParaRPr lang="en-US" sz="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731520" y="1234440"/>
            <a:ext cx="4114800" cy="228600"/>
          </a:xfrm>
          <a:prstGeom prst="rect">
            <a:avLst/>
          </a:prstGeom>
          <a:noFill/>
          <a:ln/>
        </p:spPr>
        <p:txBody>
          <a:bodyPr wrap="square" rtlCol="0" anchor="b"/>
          <a:lstStyle/>
          <a:p>
            <a:pPr algn="l" indent="0" marL="0">
              <a:buNone/>
            </a:pPr>
            <a:r>
              <a:rPr lang="en-US" sz="3000" b="1" dirty="0">
                <a:solidFill>
                  <a:srgbClr val="000000"/>
                </a:solidFill>
                <a:latin typeface="Epilogue" pitchFamily="34" charset="0"/>
                <a:ea typeface="Epilogue" pitchFamily="34" charset="-122"/>
                <a:cs typeface="Epilogue" pitchFamily="34" charset="-120"/>
              </a:rPr>
              <a:t>Step-by-Step Creation</a:t>
            </a:r>
            <a:endParaRPr lang="en-US" sz="3000" dirty="0"/>
          </a:p>
        </p:txBody>
      </p:sp>
      <p:sp>
        <p:nvSpPr>
          <p:cNvPr id="3" name="Text 1"/>
          <p:cNvSpPr/>
          <p:nvPr/>
        </p:nvSpPr>
        <p:spPr>
          <a:xfrm>
            <a:off x="914400" y="1440180"/>
            <a:ext cx="3931920" cy="2743200"/>
          </a:xfrm>
          <a:prstGeom prst="rect">
            <a:avLst/>
          </a:prstGeom>
          <a:noFill/>
          <a:ln/>
        </p:spPr>
        <p:txBody>
          <a:bodyPr wrap="square" rtlCol="0" anchor="t"/>
          <a:lstStyle/>
          <a:p>
            <a:pPr marL="342900" indent="-342900">
              <a:lnSpc>
                <a:spcPts val="1700"/>
              </a:lnSpc>
              <a:spcAft>
                <a:spcPts val="1200"/>
              </a:spcAft>
              <a:buSzPct val="100000"/>
              <a:buFont typeface="+mj-lt"/>
              <a:buAutoNum type="arabicPeriod" startAt="1"/>
            </a:pPr>
            <a:r>
              <a:rPr lang="en-US" sz="1200" dirty="0">
                <a:solidFill>
                  <a:srgbClr val="000000"/>
                </a:solidFill>
                <a:latin typeface="Plus Jakarta Sans Light" pitchFamily="34" charset="0"/>
                <a:ea typeface="Plus Jakarta Sans Light" pitchFamily="34" charset="-122"/>
                <a:cs typeface="Plus Jakarta Sans Light" pitchFamily="34" charset="-120"/>
              </a:rPr>
              <a:t>Start the process of making an RF ID tag with straightforward actions, using photos in the PPT to guide each step and benefits to illustrate improved accuracy and ease in handling tasks.</a:t>
            </a:r>
            <a:endParaRPr lang="en-US" sz="1200" dirty="0"/>
          </a:p>
          <a:p>
            <a:pPr marL="342900" indent="-342900">
              <a:lnSpc>
                <a:spcPts val="1700"/>
              </a:lnSpc>
              <a:spcAft>
                <a:spcPts val="1200"/>
              </a:spcAft>
              <a:buSzPct val="100000"/>
              <a:buFont typeface="+mj-lt"/>
              <a:buAutoNum type="arabicPeriod" startAt="2"/>
            </a:pPr>
            <a:r>
              <a:rPr lang="en-US" sz="1200" dirty="0">
                <a:solidFill>
                  <a:srgbClr val="000000"/>
                </a:solidFill>
                <a:latin typeface="Plus Jakarta Sans Light" pitchFamily="34" charset="0"/>
                <a:ea typeface="Plus Jakarta Sans Light" pitchFamily="34" charset="-122"/>
                <a:cs typeface="Plus Jakarta Sans Light" pitchFamily="34" charset="-120"/>
              </a:rPr>
              <a:t>Continue making the RF ID tag by advancing through phases, with photos capturing the development and benefits highlighting cost savings and better organization in real applications.</a:t>
            </a:r>
            <a:endParaRPr lang="en-US" sz="1200" dirty="0"/>
          </a:p>
          <a:p>
            <a:pPr marL="342900" indent="-342900">
              <a:lnSpc>
                <a:spcPts val="1700"/>
              </a:lnSpc>
              <a:spcAft>
                <a:spcPts val="1200"/>
              </a:spcAft>
              <a:buSzPct val="100000"/>
              <a:buFont typeface="+mj-lt"/>
              <a:buAutoNum type="arabicPeriod" startAt="3"/>
            </a:pPr>
            <a:r>
              <a:rPr lang="en-US" sz="1200" dirty="0">
                <a:solidFill>
                  <a:srgbClr val="000000"/>
                </a:solidFill>
                <a:latin typeface="Plus Jakarta Sans Light" pitchFamily="34" charset="0"/>
                <a:ea typeface="Plus Jakarta Sans Light" pitchFamily="34" charset="-122"/>
                <a:cs typeface="Plus Jakarta Sans Light" pitchFamily="34" charset="-120"/>
              </a:rPr>
              <a:t>Complete making the RF ID tag with final adjustments, supported by photos in the PPT that show the end result and benefits that emphasize durability and user-friendly features.</a:t>
            </a:r>
            <a:endParaRPr lang="en-US" sz="1200" dirty="0"/>
          </a:p>
          <a:p>
            <a:pPr marL="342900" indent="-342900">
              <a:lnSpc>
                <a:spcPts val="1700"/>
              </a:lnSpc>
              <a:spcAft>
                <a:spcPts val="1200"/>
              </a:spcAft>
              <a:buSzPct val="100000"/>
              <a:buFont typeface="+mj-lt"/>
              <a:buAutoNum type="arabicPeriod" startAt="4"/>
            </a:pPr>
            <a:r>
              <a:rPr lang="en-US" sz="1200" dirty="0">
                <a:solidFill>
                  <a:srgbClr val="000000"/>
                </a:solidFill>
                <a:latin typeface="Plus Jakarta Sans Light" pitchFamily="34" charset="0"/>
                <a:ea typeface="Plus Jakarta Sans Light" pitchFamily="34" charset="-122"/>
                <a:cs typeface="Plus Jakarta Sans Light" pitchFamily="34" charset="-120"/>
              </a:rPr>
              <a:t>Verify your made RF ID tag through simple checks, where photos in the PPT display success and benefits that point to enhanced performance and integration in daily use.</a:t>
            </a:r>
            <a:endParaRPr lang="en-US" sz="1200" dirty="0"/>
          </a:p>
        </p:txBody>
      </p:sp>
      <p:pic>
        <p:nvPicPr>
          <p:cNvPr id="4" name="Image 0" descr="https://images.pexels.com/photos/33390222/pexels-photo-33390222.jpeg?auto=compress&amp;cs=tinysrgb&amp;fit=crop&amp;h=1200&amp;w=800">    </p:cNvPr>
          <p:cNvPicPr>
            <a:picLocks noChangeAspect="1"/>
          </p:cNvPicPr>
          <p:nvPr/>
        </p:nvPicPr>
        <p:blipFill>
          <a:blip r:embed="rId2"/>
          <a:stretch>
            <a:fillRect/>
          </a:stretch>
        </p:blipFill>
        <p:spPr>
          <a:xfrm>
            <a:off x="5257800" y="771525"/>
            <a:ext cx="2743200" cy="3600450"/>
          </a:xfrm>
          <a:prstGeom prst="rect">
            <a:avLst/>
          </a:prstGeom>
        </p:spPr>
      </p:pic>
      <p:sp>
        <p:nvSpPr>
          <p:cNvPr id="5" name="Text 2"/>
          <p:cNvSpPr/>
          <p:nvPr/>
        </p:nvSpPr>
        <p:spPr>
          <a:xfrm>
            <a:off x="5394960" y="3857625"/>
            <a:ext cx="1828800" cy="457200"/>
          </a:xfrm>
          <a:prstGeom prst="rect">
            <a:avLst/>
          </a:prstGeom>
          <a:noFill/>
          <a:ln/>
        </p:spPr>
        <p:txBody>
          <a:bodyPr wrap="square" rtlCol="0" anchor="ctr"/>
          <a:lstStyle/>
          <a:p>
            <a:pPr indent="0" marL="0">
              <a:buNone/>
            </a:pPr>
            <a:r>
              <a:rPr lang="en-US" sz="800" u="sng" dirty="0">
                <a:solidFill>
                  <a:srgbClr val="FFFFFF"/>
                </a:solidFill>
                <a:hlinkClick r:id="rId3" invalidUrl="" action="" tgtFrame="" tooltip="Pexel" history="1" highlightClick="0" endSnd="0">
                  <a:extLst>
                    <a:ext uri="{A12FA001-AC4F-418D-AE19-62706E023703}">
                      <ahyp:hlinkClr xmlns:ahyp="http://schemas.microsoft.com/office/drawing/2018/hyperlinkcolor" val="tx"/>
                    </a:ext>
                  </a:extLst>
                </a:hlinkClick>
              </a:rPr>
              <a:t>Photo by Pexels</a:t>
            </a:r>
            <a:endParaRPr lang="en-US" sz="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731520" y="1234440"/>
            <a:ext cx="4114800" cy="228600"/>
          </a:xfrm>
          <a:prstGeom prst="rect">
            <a:avLst/>
          </a:prstGeom>
          <a:noFill/>
          <a:ln/>
        </p:spPr>
        <p:txBody>
          <a:bodyPr wrap="square" rtlCol="0" anchor="b"/>
          <a:lstStyle/>
          <a:p>
            <a:pPr algn="l" indent="0" marL="0">
              <a:buNone/>
            </a:pPr>
            <a:r>
              <a:rPr lang="en-US" sz="3000" b="1" dirty="0">
                <a:solidFill>
                  <a:srgbClr val="000000"/>
                </a:solidFill>
                <a:latin typeface="Epilogue" pitchFamily="34" charset="0"/>
                <a:ea typeface="Epilogue" pitchFamily="34" charset="-122"/>
                <a:cs typeface="Epilogue" pitchFamily="34" charset="-120"/>
              </a:rPr>
              <a:t>Photos in Action</a:t>
            </a:r>
            <a:endParaRPr lang="en-US" sz="3000" dirty="0"/>
          </a:p>
        </p:txBody>
      </p:sp>
      <p:sp>
        <p:nvSpPr>
          <p:cNvPr id="3" name="Text 1"/>
          <p:cNvSpPr/>
          <p:nvPr/>
        </p:nvSpPr>
        <p:spPr>
          <a:xfrm>
            <a:off x="914400" y="1440180"/>
            <a:ext cx="3931920" cy="2743200"/>
          </a:xfrm>
          <a:prstGeom prst="rect">
            <a:avLst/>
          </a:prstGeom>
          <a:noFill/>
          <a:ln/>
        </p:spPr>
        <p:txBody>
          <a:bodyPr wrap="square" rtlCol="0" anchor="t"/>
          <a:lstStyle/>
          <a:p>
            <a:pPr marL="342900" indent="-342900">
              <a:lnSpc>
                <a:spcPts val="1700"/>
              </a:lnSpc>
              <a:spcAft>
                <a:spcPts val="1200"/>
              </a:spcAft>
              <a:buSzPct val="100000"/>
              <a:buFont typeface="+mj-lt"/>
              <a:buAutoNum type="arabicPeriod" startAt="1"/>
            </a:pPr>
            <a:r>
              <a:rPr lang="en-US" sz="1200" dirty="0">
                <a:solidFill>
                  <a:srgbClr val="000000"/>
                </a:solidFill>
                <a:latin typeface="Plus Jakarta Sans Light" pitchFamily="34" charset="0"/>
                <a:ea typeface="Plus Jakarta Sans Light" pitchFamily="34" charset="-122"/>
                <a:cs typeface="Plus Jakarta Sans Light" pitchFamily="34" charset="-120"/>
              </a:rPr>
              <a:t>Choose photos that best represent making an RF ID tag, integrating them into the PPT to make explanations clearer and benefits more evident, turning slides into engaging visual stories.</a:t>
            </a:r>
            <a:endParaRPr lang="en-US" sz="1200" dirty="0"/>
          </a:p>
          <a:p>
            <a:pPr marL="342900" indent="-342900">
              <a:lnSpc>
                <a:spcPts val="1700"/>
              </a:lnSpc>
              <a:spcAft>
                <a:spcPts val="1200"/>
              </a:spcAft>
              <a:buSzPct val="100000"/>
              <a:buFont typeface="+mj-lt"/>
              <a:buAutoNum type="arabicPeriod" startAt="2"/>
            </a:pPr>
            <a:r>
              <a:rPr lang="en-US" sz="1200" dirty="0">
                <a:solidFill>
                  <a:srgbClr val="000000"/>
                </a:solidFill>
                <a:latin typeface="Plus Jakarta Sans Light" pitchFamily="34" charset="0"/>
                <a:ea typeface="Plus Jakarta Sans Light" pitchFamily="34" charset="-122"/>
                <a:cs typeface="Plus Jakarta Sans Light" pitchFamily="34" charset="-120"/>
              </a:rPr>
              <a:t>Arrange photos in your PPT on making RF ID tags to support the narrative, with benefits noted nearby to show how visuals aid understanding and highlight practical advantages for viewers.</a:t>
            </a:r>
            <a:endParaRPr lang="en-US" sz="1200" dirty="0"/>
          </a:p>
          <a:p>
            <a:pPr marL="342900" indent="-342900">
              <a:lnSpc>
                <a:spcPts val="1700"/>
              </a:lnSpc>
              <a:spcAft>
                <a:spcPts val="1200"/>
              </a:spcAft>
              <a:buSzPct val="100000"/>
              <a:buFont typeface="+mj-lt"/>
              <a:buAutoNum type="arabicPeriod" startAt="3"/>
            </a:pPr>
            <a:r>
              <a:rPr lang="en-US" sz="1200" dirty="0">
                <a:solidFill>
                  <a:srgbClr val="000000"/>
                </a:solidFill>
                <a:latin typeface="Plus Jakarta Sans Light" pitchFamily="34" charset="0"/>
                <a:ea typeface="Plus Jakarta Sans Light" pitchFamily="34" charset="-122"/>
                <a:cs typeface="Plus Jakarta Sans Light" pitchFamily="34" charset="-120"/>
              </a:rPr>
              <a:t>Add captions to photos in the PPT about making RF ID tags, allowing benefits to shine through and making the content more informative, which helps college audiences grasp concepts quickly.</a:t>
            </a:r>
            <a:endParaRPr lang="en-US" sz="1200" dirty="0"/>
          </a:p>
          <a:p>
            <a:pPr marL="342900" indent="-342900">
              <a:lnSpc>
                <a:spcPts val="1700"/>
              </a:lnSpc>
              <a:spcAft>
                <a:spcPts val="1200"/>
              </a:spcAft>
              <a:buSzPct val="100000"/>
              <a:buFont typeface="+mj-lt"/>
              <a:buAutoNum type="arabicPeriod" startAt="4"/>
            </a:pPr>
            <a:r>
              <a:rPr lang="en-US" sz="1200" dirty="0">
                <a:solidFill>
                  <a:srgbClr val="000000"/>
                </a:solidFill>
                <a:latin typeface="Plus Jakarta Sans Light" pitchFamily="34" charset="0"/>
                <a:ea typeface="Plus Jakarta Sans Light" pitchFamily="34" charset="-122"/>
                <a:cs typeface="Plus Jakarta Sans Light" pitchFamily="34" charset="-120"/>
              </a:rPr>
              <a:t>Examine how photos improve the PPT on making RF ID tags, with benefits explained to demonstrate their role in making presentations more dynamic and memorable for educational purposes.</a:t>
            </a:r>
            <a:endParaRPr lang="en-US" sz="1200" dirty="0"/>
          </a:p>
        </p:txBody>
      </p:sp>
      <p:pic>
        <p:nvPicPr>
          <p:cNvPr id="4" name="Image 0" descr="https://images.pexels.com/photos/5947546/pexels-photo-5947546.jpeg?auto=compress&amp;cs=tinysrgb&amp;fit=crop&amp;h=1200&amp;w=800">    </p:cNvPr>
          <p:cNvPicPr>
            <a:picLocks noChangeAspect="1"/>
          </p:cNvPicPr>
          <p:nvPr/>
        </p:nvPicPr>
        <p:blipFill>
          <a:blip r:embed="rId2"/>
          <a:stretch>
            <a:fillRect/>
          </a:stretch>
        </p:blipFill>
        <p:spPr>
          <a:xfrm>
            <a:off x="5257800" y="771525"/>
            <a:ext cx="2743200" cy="3600450"/>
          </a:xfrm>
          <a:prstGeom prst="rect">
            <a:avLst/>
          </a:prstGeom>
        </p:spPr>
      </p:pic>
      <p:sp>
        <p:nvSpPr>
          <p:cNvPr id="5" name="Text 2"/>
          <p:cNvSpPr/>
          <p:nvPr/>
        </p:nvSpPr>
        <p:spPr>
          <a:xfrm>
            <a:off x="5394960" y="3857625"/>
            <a:ext cx="1828800" cy="457200"/>
          </a:xfrm>
          <a:prstGeom prst="rect">
            <a:avLst/>
          </a:prstGeom>
          <a:noFill/>
          <a:ln/>
        </p:spPr>
        <p:txBody>
          <a:bodyPr wrap="square" rtlCol="0" anchor="ctr"/>
          <a:lstStyle/>
          <a:p>
            <a:pPr indent="0" marL="0">
              <a:buNone/>
            </a:pPr>
            <a:r>
              <a:rPr lang="en-US" sz="800" u="sng" dirty="0">
                <a:solidFill>
                  <a:srgbClr val="FFFFFF"/>
                </a:solidFill>
                <a:hlinkClick r:id="rId3" invalidUrl="" action="" tgtFrame="" tooltip="Pexel" history="1" highlightClick="0" endSnd="0">
                  <a:extLst>
                    <a:ext uri="{A12FA001-AC4F-418D-AE19-62706E023703}">
                      <ahyp:hlinkClr xmlns:ahyp="http://schemas.microsoft.com/office/drawing/2018/hyperlinkcolor" val="tx"/>
                    </a:ext>
                  </a:extLst>
                </a:hlinkClick>
              </a:rPr>
              <a:t>Photo by Pexels</a:t>
            </a:r>
            <a:endParaRPr lang="en-US" sz="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731520" y="1234440"/>
            <a:ext cx="4114800" cy="228600"/>
          </a:xfrm>
          <a:prstGeom prst="rect">
            <a:avLst/>
          </a:prstGeom>
          <a:noFill/>
          <a:ln/>
        </p:spPr>
        <p:txBody>
          <a:bodyPr wrap="square" rtlCol="0" anchor="b"/>
          <a:lstStyle/>
          <a:p>
            <a:pPr algn="l" indent="0" marL="0">
              <a:buNone/>
            </a:pPr>
            <a:r>
              <a:rPr lang="en-US" sz="3000" b="1" dirty="0">
                <a:solidFill>
                  <a:srgbClr val="000000"/>
                </a:solidFill>
                <a:latin typeface="Epilogue" pitchFamily="34" charset="0"/>
                <a:ea typeface="Epilogue" pitchFamily="34" charset="-122"/>
                <a:cs typeface="Epilogue" pitchFamily="34" charset="-120"/>
              </a:rPr>
              <a:t>Reaping the Benefits</a:t>
            </a:r>
            <a:endParaRPr lang="en-US" sz="3000" dirty="0"/>
          </a:p>
        </p:txBody>
      </p:sp>
      <p:sp>
        <p:nvSpPr>
          <p:cNvPr id="3" name="Text 1"/>
          <p:cNvSpPr/>
          <p:nvPr/>
        </p:nvSpPr>
        <p:spPr>
          <a:xfrm>
            <a:off x="914400" y="1440180"/>
            <a:ext cx="3931920" cy="2743200"/>
          </a:xfrm>
          <a:prstGeom prst="rect">
            <a:avLst/>
          </a:prstGeom>
          <a:noFill/>
          <a:ln/>
        </p:spPr>
        <p:txBody>
          <a:bodyPr wrap="square" rtlCol="0" anchor="t"/>
          <a:lstStyle/>
          <a:p>
            <a:pPr marL="342900" indent="-342900">
              <a:lnSpc>
                <a:spcPts val="1700"/>
              </a:lnSpc>
              <a:spcAft>
                <a:spcPts val="1200"/>
              </a:spcAft>
              <a:buSzPct val="100000"/>
              <a:buFont typeface="+mj-lt"/>
              <a:buAutoNum type="arabicPeriod" startAt="1"/>
            </a:pPr>
            <a:r>
              <a:rPr lang="en-US" sz="1200" dirty="0">
                <a:solidFill>
                  <a:srgbClr val="000000"/>
                </a:solidFill>
                <a:latin typeface="Plus Jakarta Sans Light" pitchFamily="34" charset="0"/>
                <a:ea typeface="Plus Jakarta Sans Light" pitchFamily="34" charset="-122"/>
                <a:cs typeface="Plus Jakarta Sans Light" pitchFamily="34" charset="-120"/>
              </a:rPr>
              <a:t>Explore benefits of making an RF ID tag, such as easier tracking, with photos in the PPT showcasing these gains to make the presentation inspiring and relevant for modern uses.</a:t>
            </a:r>
            <a:endParaRPr lang="en-US" sz="1200" dirty="0"/>
          </a:p>
          <a:p>
            <a:pPr marL="342900" indent="-342900">
              <a:lnSpc>
                <a:spcPts val="1700"/>
              </a:lnSpc>
              <a:spcAft>
                <a:spcPts val="1200"/>
              </a:spcAft>
              <a:buSzPct val="100000"/>
              <a:buFont typeface="+mj-lt"/>
              <a:buAutoNum type="arabicPeriod" startAt="2"/>
            </a:pPr>
            <a:r>
              <a:rPr lang="en-US" sz="1200" dirty="0">
                <a:solidFill>
                  <a:srgbClr val="000000"/>
                </a:solidFill>
                <a:latin typeface="Plus Jakarta Sans Light" pitchFamily="34" charset="0"/>
                <a:ea typeface="Plus Jakarta Sans Light" pitchFamily="34" charset="-122"/>
                <a:cs typeface="Plus Jakarta Sans Light" pitchFamily="34" charset="-120"/>
              </a:rPr>
              <a:t>See how benefits like speed and accuracy come from making RF ID tags, illustrated by photos in the PPT that emphasize time-saving features and practical applications in various tasks.</a:t>
            </a:r>
            <a:endParaRPr lang="en-US" sz="1200" dirty="0"/>
          </a:p>
          <a:p>
            <a:pPr marL="342900" indent="-342900">
              <a:lnSpc>
                <a:spcPts val="1700"/>
              </a:lnSpc>
              <a:spcAft>
                <a:spcPts val="1200"/>
              </a:spcAft>
              <a:buSzPct val="100000"/>
              <a:buFont typeface="+mj-lt"/>
              <a:buAutoNum type="arabicPeriod" startAt="3"/>
            </a:pPr>
            <a:r>
              <a:rPr lang="en-US" sz="1200" dirty="0">
                <a:solidFill>
                  <a:srgbClr val="000000"/>
                </a:solidFill>
                <a:latin typeface="Plus Jakarta Sans Light" pitchFamily="34" charset="0"/>
                <a:ea typeface="Plus Jakarta Sans Light" pitchFamily="34" charset="-122"/>
                <a:cs typeface="Plus Jakarta Sans Light" pitchFamily="34" charset="-120"/>
              </a:rPr>
              <a:t>Understand benefits including durability and cost-effectiveness when making RF ID tags, with photos in the PPT highlighting these aspects to inspire ongoing interest and adoption.</a:t>
            </a:r>
            <a:endParaRPr lang="en-US" sz="1200" dirty="0"/>
          </a:p>
          <a:p>
            <a:pPr marL="342900" indent="-342900">
              <a:lnSpc>
                <a:spcPts val="1700"/>
              </a:lnSpc>
              <a:spcAft>
                <a:spcPts val="1200"/>
              </a:spcAft>
              <a:buSzPct val="100000"/>
              <a:buFont typeface="+mj-lt"/>
              <a:buAutoNum type="arabicPeriod" startAt="4"/>
            </a:pPr>
            <a:r>
              <a:rPr lang="en-US" sz="1200" dirty="0">
                <a:solidFill>
                  <a:srgbClr val="000000"/>
                </a:solidFill>
                <a:latin typeface="Plus Jakarta Sans Light" pitchFamily="34" charset="0"/>
                <a:ea typeface="Plus Jakarta Sans Light" pitchFamily="34" charset="-122"/>
                <a:cs typeface="Plus Jakarta Sans Light" pitchFamily="34" charset="-120"/>
              </a:rPr>
              <a:t>Learn about benefits that extend to security and inventory, tied to making RF ID tags and shown through photos in the PPT, making the content engaging for college-level exploration.</a:t>
            </a:r>
            <a:endParaRPr lang="en-US" sz="1200" dirty="0"/>
          </a:p>
        </p:txBody>
      </p:sp>
      <p:pic>
        <p:nvPicPr>
          <p:cNvPr id="4" name="Image 0" descr="https://images.pexels.com/photos/20053780/pexels-photo-20053780.jpeg?auto=compress&amp;cs=tinysrgb&amp;fit=crop&amp;h=1200&amp;w=800">    </p:cNvPr>
          <p:cNvPicPr>
            <a:picLocks noChangeAspect="1"/>
          </p:cNvPicPr>
          <p:nvPr/>
        </p:nvPicPr>
        <p:blipFill>
          <a:blip r:embed="rId2"/>
          <a:stretch>
            <a:fillRect/>
          </a:stretch>
        </p:blipFill>
        <p:spPr>
          <a:xfrm>
            <a:off x="5257800" y="771525"/>
            <a:ext cx="2743200" cy="3600450"/>
          </a:xfrm>
          <a:prstGeom prst="rect">
            <a:avLst/>
          </a:prstGeom>
        </p:spPr>
      </p:pic>
      <p:sp>
        <p:nvSpPr>
          <p:cNvPr id="5" name="Text 2"/>
          <p:cNvSpPr/>
          <p:nvPr/>
        </p:nvSpPr>
        <p:spPr>
          <a:xfrm>
            <a:off x="5394960" y="3857625"/>
            <a:ext cx="1828800" cy="457200"/>
          </a:xfrm>
          <a:prstGeom prst="rect">
            <a:avLst/>
          </a:prstGeom>
          <a:noFill/>
          <a:ln/>
        </p:spPr>
        <p:txBody>
          <a:bodyPr wrap="square" rtlCol="0" anchor="ctr"/>
          <a:lstStyle/>
          <a:p>
            <a:pPr indent="0" marL="0">
              <a:buNone/>
            </a:pPr>
            <a:r>
              <a:rPr lang="en-US" sz="800" u="sng" dirty="0">
                <a:solidFill>
                  <a:srgbClr val="FFFFFF"/>
                </a:solidFill>
                <a:hlinkClick r:id="rId3" invalidUrl="" action="" tgtFrame="" tooltip="Pexel" history="1" highlightClick="0" endSnd="0">
                  <a:extLst>
                    <a:ext uri="{A12FA001-AC4F-418D-AE19-62706E023703}">
                      <ahyp:hlinkClr xmlns:ahyp="http://schemas.microsoft.com/office/drawing/2018/hyperlinkcolor" val="tx"/>
                    </a:ext>
                  </a:extLst>
                </a:hlinkClick>
              </a:rPr>
              <a:t>Photo by Pexels</a:t>
            </a:r>
            <a:endParaRPr lang="en-US" sz="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731520" y="1234440"/>
            <a:ext cx="4114800" cy="228600"/>
          </a:xfrm>
          <a:prstGeom prst="rect">
            <a:avLst/>
          </a:prstGeom>
          <a:noFill/>
          <a:ln/>
        </p:spPr>
        <p:txBody>
          <a:bodyPr wrap="square" rtlCol="0" anchor="b"/>
          <a:lstStyle/>
          <a:p>
            <a:pPr algn="l" indent="0" marL="0">
              <a:buNone/>
            </a:pPr>
            <a:r>
              <a:rPr lang="en-US" sz="3000" b="1" dirty="0">
                <a:solidFill>
                  <a:srgbClr val="000000"/>
                </a:solidFill>
                <a:latin typeface="Epilogue" pitchFamily="34" charset="0"/>
                <a:ea typeface="Epilogue" pitchFamily="34" charset="-122"/>
                <a:cs typeface="Epilogue" pitchFamily="34" charset="-120"/>
              </a:rPr>
              <a:t>Crafting Your PPT</a:t>
            </a:r>
            <a:endParaRPr lang="en-US" sz="3000" dirty="0"/>
          </a:p>
        </p:txBody>
      </p:sp>
      <p:sp>
        <p:nvSpPr>
          <p:cNvPr id="3" name="Text 1"/>
          <p:cNvSpPr/>
          <p:nvPr/>
        </p:nvSpPr>
        <p:spPr>
          <a:xfrm>
            <a:off x="914400" y="1440180"/>
            <a:ext cx="3931920" cy="2743200"/>
          </a:xfrm>
          <a:prstGeom prst="rect">
            <a:avLst/>
          </a:prstGeom>
          <a:noFill/>
          <a:ln/>
        </p:spPr>
        <p:txBody>
          <a:bodyPr wrap="square" rtlCol="0" anchor="t"/>
          <a:lstStyle/>
          <a:p>
            <a:pPr marL="342900" indent="-342900">
              <a:lnSpc>
                <a:spcPts val="1700"/>
              </a:lnSpc>
              <a:spcAft>
                <a:spcPts val="1200"/>
              </a:spcAft>
              <a:buSzPct val="100000"/>
              <a:buFont typeface="+mj-lt"/>
              <a:buAutoNum type="arabicPeriod" startAt="1"/>
            </a:pPr>
            <a:r>
              <a:rPr lang="en-US" sz="1200" dirty="0">
                <a:solidFill>
                  <a:srgbClr val="000000"/>
                </a:solidFill>
                <a:latin typeface="Plus Jakarta Sans Light" pitchFamily="34" charset="0"/>
                <a:ea typeface="Plus Jakarta Sans Light" pitchFamily="34" charset="-122"/>
                <a:cs typeface="Plus Jakarta Sans Light" pitchFamily="34" charset="-120"/>
              </a:rPr>
              <a:t>Plan your PPT on how to make RF ID tags by setting a clear flow, using photos to support sections and benefits to keep the narrative compelling and easy to follow for learners.</a:t>
            </a:r>
            <a:endParaRPr lang="en-US" sz="1200" dirty="0"/>
          </a:p>
          <a:p>
            <a:pPr marL="342900" indent="-342900">
              <a:lnSpc>
                <a:spcPts val="1700"/>
              </a:lnSpc>
              <a:spcAft>
                <a:spcPts val="1200"/>
              </a:spcAft>
              <a:buSzPct val="100000"/>
              <a:buFont typeface="+mj-lt"/>
              <a:buAutoNum type="arabicPeriod" startAt="2"/>
            </a:pPr>
            <a:r>
              <a:rPr lang="en-US" sz="1200" dirty="0">
                <a:solidFill>
                  <a:srgbClr val="000000"/>
                </a:solidFill>
                <a:latin typeface="Plus Jakarta Sans Light" pitchFamily="34" charset="0"/>
                <a:ea typeface="Plus Jakarta Sans Light" pitchFamily="34" charset="-122"/>
                <a:cs typeface="Plus Jakarta Sans Light" pitchFamily="34" charset="-120"/>
              </a:rPr>
              <a:t>Add details about making RF ID tags into your PPT, with photos enhancing the visuals and benefits providing motivation, creating a professional and informative slide set.</a:t>
            </a:r>
            <a:endParaRPr lang="en-US" sz="1200" dirty="0"/>
          </a:p>
          <a:p>
            <a:pPr marL="342900" indent="-342900">
              <a:lnSpc>
                <a:spcPts val="1700"/>
              </a:lnSpc>
              <a:spcAft>
                <a:spcPts val="1200"/>
              </a:spcAft>
              <a:buSzPct val="100000"/>
              <a:buFont typeface="+mj-lt"/>
              <a:buAutoNum type="arabicPeriod" startAt="3"/>
            </a:pPr>
            <a:r>
              <a:rPr lang="en-US" sz="1200" dirty="0">
                <a:solidFill>
                  <a:srgbClr val="000000"/>
                </a:solidFill>
                <a:latin typeface="Plus Jakarta Sans Light" pitchFamily="34" charset="0"/>
                <a:ea typeface="Plus Jakarta Sans Light" pitchFamily="34" charset="-122"/>
                <a:cs typeface="Plus Jakarta Sans Light" pitchFamily="34" charset="-120"/>
              </a:rPr>
              <a:t>Make your PPT on making RF ID tags interactive by including photos that draw attention and benefits that inspire questions, turning it into a dynamic educational experience.</a:t>
            </a:r>
            <a:endParaRPr lang="en-US" sz="1200" dirty="0"/>
          </a:p>
          <a:p>
            <a:pPr marL="342900" indent="-342900">
              <a:lnSpc>
                <a:spcPts val="1700"/>
              </a:lnSpc>
              <a:spcAft>
                <a:spcPts val="1200"/>
              </a:spcAft>
              <a:buSzPct val="100000"/>
              <a:buFont typeface="+mj-lt"/>
              <a:buAutoNum type="arabicPeriod" startAt="4"/>
            </a:pPr>
            <a:r>
              <a:rPr lang="en-US" sz="1200" dirty="0">
                <a:solidFill>
                  <a:srgbClr val="000000"/>
                </a:solidFill>
                <a:latin typeface="Plus Jakarta Sans Light" pitchFamily="34" charset="0"/>
                <a:ea typeface="Plus Jakarta Sans Light" pitchFamily="34" charset="-122"/>
                <a:cs typeface="Plus Jakarta Sans Light" pitchFamily="34" charset="-120"/>
              </a:rPr>
              <a:t>Refine your PPT with photos and benefits related to making RF ID tags, ensuring it looks polished and engaging to leave a lasting impact on your college audience.</a:t>
            </a:r>
            <a:endParaRPr lang="en-US" sz="1200" dirty="0"/>
          </a:p>
        </p:txBody>
      </p:sp>
      <p:pic>
        <p:nvPicPr>
          <p:cNvPr id="4" name="Image 0" descr="https://images.pexels.com/photos/18978674/pexels-photo-18978674.jpeg?auto=compress&amp;cs=tinysrgb&amp;fit=crop&amp;h=1200&amp;w=800">    </p:cNvPr>
          <p:cNvPicPr>
            <a:picLocks noChangeAspect="1"/>
          </p:cNvPicPr>
          <p:nvPr/>
        </p:nvPicPr>
        <p:blipFill>
          <a:blip r:embed="rId2"/>
          <a:stretch>
            <a:fillRect/>
          </a:stretch>
        </p:blipFill>
        <p:spPr>
          <a:xfrm>
            <a:off x="5257800" y="771525"/>
            <a:ext cx="2743200" cy="3600450"/>
          </a:xfrm>
          <a:prstGeom prst="rect">
            <a:avLst/>
          </a:prstGeom>
        </p:spPr>
      </p:pic>
      <p:sp>
        <p:nvSpPr>
          <p:cNvPr id="5" name="Text 2"/>
          <p:cNvSpPr/>
          <p:nvPr/>
        </p:nvSpPr>
        <p:spPr>
          <a:xfrm>
            <a:off x="5394960" y="3857625"/>
            <a:ext cx="1828800" cy="457200"/>
          </a:xfrm>
          <a:prstGeom prst="rect">
            <a:avLst/>
          </a:prstGeom>
          <a:noFill/>
          <a:ln/>
        </p:spPr>
        <p:txBody>
          <a:bodyPr wrap="square" rtlCol="0" anchor="ctr"/>
          <a:lstStyle/>
          <a:p>
            <a:pPr indent="0" marL="0">
              <a:buNone/>
            </a:pPr>
            <a:r>
              <a:rPr lang="en-US" sz="800" u="sng" dirty="0">
                <a:solidFill>
                  <a:srgbClr val="FFFFFF"/>
                </a:solidFill>
                <a:hlinkClick r:id="rId3" invalidUrl="" action="" tgtFrame="" tooltip="Pexel" history="1" highlightClick="0" endSnd="0">
                  <a:extLst>
                    <a:ext uri="{A12FA001-AC4F-418D-AE19-62706E023703}">
                      <ahyp:hlinkClr xmlns:ahyp="http://schemas.microsoft.com/office/drawing/2018/hyperlinkcolor" val="tx"/>
                    </a:ext>
                  </a:extLst>
                </a:hlinkClick>
              </a:rPr>
              <a:t>Photo by Pexels</a:t>
            </a:r>
            <a:endParaRPr lang="en-US" sz="8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13</Slides>
  <Notes>13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2025-08-13T15:24:15Z</dcterms:created>
  <dcterms:modified xsi:type="dcterms:W3CDTF">2025-08-13T15:24:15Z</dcterms:modified>
</cp:coreProperties>
</file>