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Rheumatoid Arthritis: A Comprehensive Guide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Pathophysiology and Pharmacotherapy of RA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Monitoring and Management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monitoring with a rheumatologist assesses disease activity and treatment effectiveness. Adjustments made as needed.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Disease activity scores, like DAS28, track inflammation and disease progression in RA. Guides treatment decisions.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Adherence to prescribed medications and lifestyle recommendations is crucial for successful RA management. Improve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Flare-ups require prompt intervention to reduce inflammation and prevent joint damage. Communicate with healthcare provider.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 effective management, RA patients can lead active and fulfilling lives. Ongoing research is improving treatment options.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Directions in RA Research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Research focuses on developing more targeted therapies to modulate specific immune pathways involved in RA. Enhanced precision.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Personalized medicine tailors treatment based on individual genetic and clinical characteristics. Optimize response and minimize side effects.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novel biomarkers helps predict disease progression and treatment response in RA. Earlier intervention and targeted therapy.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 therapy aims to correct genetic defects contributing to RA, providing long-term disease control. Experimental approaches.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Ongoing research offers hope for more effective and personalized RA treatments. Improving patient outcomes is a priority.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Rheumatoid Arthritis, its pathophysiology, and pharmacotherapy.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RA is crucial for effective management and improving the lives of those affected.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explore additional resources and stay informed about the latest advancements in RA research and treatment.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happy to answer any questions you may have regarding the information presented today.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work towards better outcomes and a brighter future for individuals living with Rheumatoid Arthritis.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RA: An Autoimmune Puzzle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Pathophysiology of RA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Diagnosis: Identifying RA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Pharmacotherapy: DMARDs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Pharmacotherapy: Biologics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Pharmacotherapy: Other Options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Medication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Monitoring and Management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Directions in RA Research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RA: An Autoimmune Puzzle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 is a chronic autoimmune disorder primarily affecting the joints, causing inflammation and damage. It can also affect other organs.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RA, the immune system mistakenly attacks the synovium, the lining of the joints, leading to inflammation and pain.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RA's effects extend beyond the joints, potentially impacting the heart, lungs, skin, and eyes. Early diagnosis is critical.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 can affect anyone, but it's more common in women and typically develops between the ages of 30 and 60. Genetics play a role.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RA is the first step towards managing it effectively. Early diagnosis and treatment can improve outcomes.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Pathophysiology of RA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RA's pathophysiology involves a complex cascade of inflammatory cytokines and immune cells attacking the synovial membrane.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Chronic inflammation leads to synovial hyperplasia, an abnormal thickening of the synovial lining, contributing to joint swelling.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inflamed synovium forms a pannus, a destructive tissue that erodes cartilage and bone, causing joint damage.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 is characterized by the production of autoantibodies, such as rheumatoid factor (RF) and anti-CCP antibodies, which contribute to inflammation.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Genetic factors, particularly the HLA-DRB1 gene, increase susceptibility to RA by influencing immune responses.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Diagnosis: Identifying RA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Diagnosis begins with a thorough physical exam, assessing joint swelling, tenderness, and range of motion. Patient history is vital.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Blood tests, including RF and anti-CCP antibody tests, help confirm the diagnosis. Elevated ESR and CRP indicate inflammation.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X-rays, MRIs, and ultrasounds visualize joint damage and inflammation, aiding in diagnosis and monitoring disease progression.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American College of Rheumatology (ACR) criteria are used to standardize RA diagnosis, ensuring consistent and accurate assessments.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diagnosis and intervention are crucial to slow disease progression and minimize long-term joint damage in RA patients.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Pharmacotherapy: DMARDs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Methotrexate is a DMARD widely used in RA treatment, inhibiting folic acid metabolism to reduce inflammation and immune activity.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Sulfasalazine is another DMARD with anti-inflammatory and immunomodulatory effects, often used in combination therapy for RA.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Leflunomide inhibits pyrimidine synthesis, reducing immune cell proliferation and inflammation in RA. An alternative to Methotrexate.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Hydroxychloroquine, an antimalarial drug, has anti-inflammatory properties and is used to treat milder RA cases or in combination therapy.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DMARDs are key in slowing disease progression and reducing joint damage. Regular monitoring and adjustment are necessary.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Pharmacotherapy: Biologics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TNF inhibitors, like etanercept and infliximab, block tumor necrosis factor (TNF), reducing inflammation in RA. Often used when DMARDs fail.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IL-6 inhibitors, such as tocilizumab, target interleukin-6 (IL-6), another key inflammatory cytokine involved in RA pathogenesis.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Rituximab targets B cells, reducing antibody production and inflammation. Used in RA patients who haven't responded to other treatments.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Abatacept blocks T cell activation by inhibiting costimulation, reducing immune activity in RA. An alternative to TNF inhibitors.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Biologics have transformed RA treatment, offering targeted approaches to reduce inflammation and improve patient outcomes. Careful monitoring is essential.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Pharmacotherapy: Other Options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Corticosteroids, like prednisone, reduce inflammation and provide quick relief of RA symptoms. Used short-term to manage acute flares.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Nonsteroidal anti-inflammatory drugs (NSAIDs) alleviate pain and inflammation in RA. Used for symptomatic relief, not disease modification.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Analgesics, such as acetaminophen, help manage pain associated with RA. Provide pain relief but don't reduce inflammation.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DMARDs, biologics, and symptom-relieving medications optimizes RA management. Tailored approaches are essential.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goal of RA pharmacotherapy is to reduce inflammation, relieve symptoms, prevent joint damage, and improve quality of life.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Medication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Physical therapy strengthens muscles, improves joint mobility, and reduces pain in RA. Exercise and stretching are key components.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Occupational therapy helps patients adapt daily tasks to minimize joint stress and pain. Adaptive devices and ergonomic adjustments are useful.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Lifestyle changes, like a healthy diet, weight management, and smoking cessation, can improve RA outcomes. Reduce inflammation.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groups provide emotional support and shared experiences, helping patients cope with the challenges of living with RA. Valuable resource.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holistic approach combining medical treatments with lifestyle changes and supportive therapies optimizes RA management and well-being.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2025-04-21T11:25:21Z</dcterms:created>
  <dcterms:modified xsi:type="dcterms:W3CDTF">2025-04-21T11:25:21Z</dcterms:modified>
</cp:coreProperties>
</file>