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Sales Potential: A Collaborative Shopping Program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Drive Growth &amp; Engagement with [Nama Principal] – June 2025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 Arsenal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in-store visuals with attention-grabbing posters, banners, wobblers, and leaflets to attract shoppers.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Drive brand involvement by using engaging Instagram content such as feed posts and Reels, focusing on visual attraction.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brief video segments for fast sharing on stories and through WhatsApp to boost viral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digital advertising on platforms such as Meta, TikTok, and Google to widen brand exposure and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sure the selected promotional content is strategically synchronized with your marketing aims, improving efficacy.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Next Steps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 a warm invitation for teamwork, building on shared ideals and boosting each other's advantages.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out to [Nama, Jabatan, No HP, Email], our main point of contact, to explore the strategy.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Forge a tactical partnership that incorporates the strengths of both parties to deliver significant and long-term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both the principal's and your company's logos to highlight the combined venture.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this chance to explore fresh market channels and stimulate both our firms' sustained growth.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thanks for your precious time and attentive consideration of our plan.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eager to start a successful cooperation, building trust and achieving mutual expansion objectives.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committed to open lines of communication to handle any questions or issues you may have.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anticipate a time when we may collaborate and design revolutionary solutions that bring significant worth to our clients.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sustained prosperity and are inspired to reach new professional milestones with our collective efforts.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Cover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Program Goals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Program Snapshot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Principal Contributions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Customer Engagement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Principal Advantages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Exciting Rewards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 Arsenal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Next Steps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Cover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Prominently display both your company's logo and [Nama Principal]'s logo to establish a strong partnership identity.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state the program's name to immediately grab attention and communicate the core offering.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the specific timeframe of the promotion: [1 - 30 Juni 2025] for clarity and urgency.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 high-quality graphics and appealing design elements to create a visually engaging cover slide.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the cover design aligns with both your company's and [Nama Principal]'s branding guidelines.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Program Goals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Amplify the sales figures for products from the principal partner, marking a significant milestone.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deeper customer connections, establishing a base of patrons committed to your brand.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Rally increased footfall in stores and enhance brand visibility, expanding brand exposure and recognition.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Sharpen the perception of the principal's brand, making it resonate more powerfully with the target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prolonged expansion and engagement by focusing on repeat purchases and boosted consumer affinity.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Program Snapshot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program extends for a full month, offering ample time for customer engagement and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initiative spotlights and pushes the products sourced directly from the principal partner.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promotion spans across all our retail locations, creating extensive opportunities for customer involvement.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aiming for both existing and potential customers, creating a diverse reach that widens the program’s effect.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the program's elements align perfectly with your business aims, thus maximizing results.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Principal Contributions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Dedicated resources for creating eye-catching promotional materials to maximize program visibility and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Attractive customer incentives such as cashback offers and instant gifts to boost engagement and sales.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product placement with prime visibility in-store to drive product awareness and impulse purchases.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Motivating sales staff with performance-based incentives for pushing principal products and exceeding targets.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complimentary samples of products, allowing customers to test and discover the benefits firsthand.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Customer Engagement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Shoppers need to spend a minimum amount on items from the principal to qualify for promo advantages.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Users can easily upload their purchase receipts through WhatsApp or a special microsite to claim rewards.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Customers get instant or progressive incentives such as stamps or points, enriching the buying adventure.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an exciting chance to win impressive top prizes via our lucky draw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rivalry among customers with a leaderboard highlighting the top spenders to foster involvement.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Principal Advantages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promotion propels a notable upswing in sales volumes, greatly boosting overall revenue figures.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Brand gets significant boost across virtual and actual platforms to maximize visibility and reputation.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Acquire valuable insights on consumer habits and collect essential data, driving strategic choices.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 interaction with clients boosts awareness and makes the marketing initiative more impactful.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initiative paves the way for sustained market expansion and elevated consumer dedication to your offerings.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Exciting Rewards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Receive quick cashback benefits like Rp10.000 upon purchase to boost customer pleasure.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Earn free items with qualifying purchases, adding more excitement and value to the buying trip.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handy shopping vouchers to use later, motivating repeat business and customer dedication.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prestigious gifts such as rare metals or modern gadgets to the winners of our top-spender tournament.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Showing deep thanks to our customers while building enduring relationships that stimulate sustained expansion.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2025-04-21T07:32:16Z</dcterms:created>
  <dcterms:modified xsi:type="dcterms:W3CDTF">2025-04-21T07:32:16Z</dcterms:modified>
</cp:coreProperties>
</file>